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87" r:id="rId2"/>
    <p:sldId id="311" r:id="rId3"/>
    <p:sldId id="312" r:id="rId4"/>
    <p:sldId id="313" r:id="rId5"/>
    <p:sldId id="314" r:id="rId6"/>
    <p:sldId id="315" r:id="rId7"/>
    <p:sldId id="258" r:id="rId8"/>
    <p:sldId id="293" r:id="rId9"/>
    <p:sldId id="290" r:id="rId10"/>
    <p:sldId id="289" r:id="rId11"/>
    <p:sldId id="291" r:id="rId12"/>
    <p:sldId id="294" r:id="rId13"/>
    <p:sldId id="295" r:id="rId14"/>
    <p:sldId id="296" r:id="rId15"/>
    <p:sldId id="297" r:id="rId16"/>
    <p:sldId id="299" r:id="rId17"/>
    <p:sldId id="301" r:id="rId18"/>
    <p:sldId id="303" r:id="rId19"/>
    <p:sldId id="304" r:id="rId20"/>
    <p:sldId id="305" r:id="rId21"/>
    <p:sldId id="306" r:id="rId22"/>
    <p:sldId id="307" r:id="rId23"/>
    <p:sldId id="308" r:id="rId24"/>
    <p:sldId id="310" r:id="rId25"/>
    <p:sldId id="309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563C7-5EA2-425D-8A57-910A704688F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91009-2641-483C-8672-838B9AB36891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وسایل شایع درخودکشی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648D780C-667F-42BD-9920-3A397D8F6BA7}" type="parTrans" cxnId="{2E34AEFE-7B3E-4EE2-A876-3153FF17A5D7}">
      <dgm:prSet/>
      <dgm:spPr/>
      <dgm:t>
        <a:bodyPr/>
        <a:lstStyle/>
        <a:p>
          <a:endParaRPr lang="en-US"/>
        </a:p>
      </dgm:t>
    </dgm:pt>
    <dgm:pt modelId="{B3275716-1D90-4B5B-B5C4-06D8D7004B59}" type="sibTrans" cxnId="{2E34AEFE-7B3E-4EE2-A876-3153FF17A5D7}">
      <dgm:prSet/>
      <dgm:spPr/>
      <dgm:t>
        <a:bodyPr/>
        <a:lstStyle/>
        <a:p>
          <a:endParaRPr lang="en-US"/>
        </a:p>
      </dgm:t>
    </dgm:pt>
    <dgm:pt modelId="{71319DCE-0536-4129-8A7D-747FF05FFF78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r"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چاقوهای آشپزخانه 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5D2FD0A4-8285-40BC-A417-F06DFD234B5C}" type="parTrans" cxnId="{290D0D07-7DAF-4796-95A4-3363C1C302D5}">
      <dgm:prSet/>
      <dgm:spPr/>
      <dgm:t>
        <a:bodyPr/>
        <a:lstStyle/>
        <a:p>
          <a:endParaRPr lang="en-US"/>
        </a:p>
      </dgm:t>
    </dgm:pt>
    <dgm:pt modelId="{B7D80995-774C-43B8-AC24-40AC3CD1C01A}" type="sibTrans" cxnId="{290D0D07-7DAF-4796-95A4-3363C1C302D5}">
      <dgm:prSet/>
      <dgm:spPr/>
      <dgm:t>
        <a:bodyPr/>
        <a:lstStyle/>
        <a:p>
          <a:endParaRPr lang="en-US"/>
        </a:p>
      </dgm:t>
    </dgm:pt>
    <dgm:pt modelId="{203B2791-46BA-44D1-95F7-20B9B6885F5C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وسایل غیرشایع درخودکشی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AC5EA4DB-994A-4830-9FAD-29A0FB97227D}" type="parTrans" cxnId="{B11B443D-DD96-44F9-847A-523DCAA1F6F4}">
      <dgm:prSet/>
      <dgm:spPr/>
      <dgm:t>
        <a:bodyPr/>
        <a:lstStyle/>
        <a:p>
          <a:endParaRPr lang="en-US"/>
        </a:p>
      </dgm:t>
    </dgm:pt>
    <dgm:pt modelId="{FB440BCB-4187-43AB-AE59-A01954FE4BEE}" type="sibTrans" cxnId="{B11B443D-DD96-44F9-847A-523DCAA1F6F4}">
      <dgm:prSet/>
      <dgm:spPr/>
      <dgm:t>
        <a:bodyPr/>
        <a:lstStyle/>
        <a:p>
          <a:endParaRPr lang="en-US"/>
        </a:p>
      </dgm:t>
    </dgm:pt>
    <dgm:pt modelId="{FFAAA9AB-4F7F-4222-A834-047182A69CE7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r" rtl="1"/>
          <a:endParaRPr lang="fa-IR" dirty="0" smtClean="0">
            <a:cs typeface="B Nazanin" pitchFamily="2" charset="-78"/>
          </a:endParaRPr>
        </a:p>
      </dgm:t>
    </dgm:pt>
    <dgm:pt modelId="{38A8BD8E-936A-4CF9-8E40-60288E4670C0}" type="parTrans" cxnId="{495584EE-AFA8-41AA-8A59-8A3528B19F5B}">
      <dgm:prSet/>
      <dgm:spPr/>
      <dgm:t>
        <a:bodyPr/>
        <a:lstStyle/>
        <a:p>
          <a:endParaRPr lang="en-US"/>
        </a:p>
      </dgm:t>
    </dgm:pt>
    <dgm:pt modelId="{50024724-F214-4980-A7A5-B1477D0359D0}" type="sibTrans" cxnId="{495584EE-AFA8-41AA-8A59-8A3528B19F5B}">
      <dgm:prSet/>
      <dgm:spPr/>
      <dgm:t>
        <a:bodyPr/>
        <a:lstStyle/>
        <a:p>
          <a:endParaRPr lang="en-US"/>
        </a:p>
      </dgm:t>
    </dgm:pt>
    <dgm:pt modelId="{ADB95A87-F570-402A-A875-C66511B72B15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r"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تیغ اصلاح </a:t>
          </a:r>
        </a:p>
      </dgm:t>
    </dgm:pt>
    <dgm:pt modelId="{3854D241-FE9B-4CED-A5FB-CBC2324CEB2C}" type="parTrans" cxnId="{EE3FFFC3-CFE9-4EE1-9A26-2C2C27F2392E}">
      <dgm:prSet/>
      <dgm:spPr/>
      <dgm:t>
        <a:bodyPr/>
        <a:lstStyle/>
        <a:p>
          <a:endParaRPr lang="en-US"/>
        </a:p>
      </dgm:t>
    </dgm:pt>
    <dgm:pt modelId="{A343A85F-BC5B-4D08-94FC-ED90C2FC3C78}" type="sibTrans" cxnId="{EE3FFFC3-CFE9-4EE1-9A26-2C2C27F2392E}">
      <dgm:prSet/>
      <dgm:spPr/>
      <dgm:t>
        <a:bodyPr/>
        <a:lstStyle/>
        <a:p>
          <a:endParaRPr lang="en-US"/>
        </a:p>
      </dgm:t>
    </dgm:pt>
    <dgm:pt modelId="{F1724B3F-EBB0-4698-B8D6-033E27F3C04E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r"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قیچی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44A41057-7CC7-4B40-906A-3C6039FA3141}" type="parTrans" cxnId="{A3F63262-97A6-44D2-BB9D-4428471F6C93}">
      <dgm:prSet/>
      <dgm:spPr/>
      <dgm:t>
        <a:bodyPr/>
        <a:lstStyle/>
        <a:p>
          <a:endParaRPr lang="en-US"/>
        </a:p>
      </dgm:t>
    </dgm:pt>
    <dgm:pt modelId="{8B183F0A-1993-4BE2-A00F-3F42574AF0CE}" type="sibTrans" cxnId="{A3F63262-97A6-44D2-BB9D-4428471F6C93}">
      <dgm:prSet/>
      <dgm:spPr/>
      <dgm:t>
        <a:bodyPr/>
        <a:lstStyle/>
        <a:p>
          <a:endParaRPr lang="en-US"/>
        </a:p>
      </dgm:t>
    </dgm:pt>
    <dgm:pt modelId="{0BF2A7D8-ED8D-4E44-BD67-B8932B861087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r"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 شمشیر 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3A0E5927-B1A9-4DB1-8BAA-AB6CE85439C6}" type="parTrans" cxnId="{3918D0E7-FABF-4376-9161-C12FDC61FBA3}">
      <dgm:prSet/>
      <dgm:spPr/>
      <dgm:t>
        <a:bodyPr/>
        <a:lstStyle/>
        <a:p>
          <a:endParaRPr lang="en-US"/>
        </a:p>
      </dgm:t>
    </dgm:pt>
    <dgm:pt modelId="{10071BA7-B187-46E7-854D-CFF164A7D36F}" type="sibTrans" cxnId="{3918D0E7-FABF-4376-9161-C12FDC61FBA3}">
      <dgm:prSet/>
      <dgm:spPr/>
      <dgm:t>
        <a:bodyPr/>
        <a:lstStyle/>
        <a:p>
          <a:endParaRPr lang="en-US"/>
        </a:p>
      </dgm:t>
    </dgm:pt>
    <dgm:pt modelId="{0A3EE6B9-3603-4D6E-B336-E977AA8AEA1E}" type="pres">
      <dgm:prSet presAssocID="{415563C7-5EA2-425D-8A57-910A704688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C97C7A-8471-4236-A618-BF16D608A828}" type="pres">
      <dgm:prSet presAssocID="{F1191009-2641-483C-8672-838B9AB36891}" presName="composite" presStyleCnt="0"/>
      <dgm:spPr/>
    </dgm:pt>
    <dgm:pt modelId="{062F7791-7C47-4462-A3F0-36D7CB35F042}" type="pres">
      <dgm:prSet presAssocID="{F1191009-2641-483C-8672-838B9AB36891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3FC4D-BB93-4CD3-9388-18CD4B278C30}" type="pres">
      <dgm:prSet presAssocID="{F1191009-2641-483C-8672-838B9AB36891}" presName="parSh" presStyleLbl="node1" presStyleIdx="0" presStyleCnt="2" custScaleX="105441"/>
      <dgm:spPr/>
      <dgm:t>
        <a:bodyPr/>
        <a:lstStyle/>
        <a:p>
          <a:endParaRPr lang="en-US"/>
        </a:p>
      </dgm:t>
    </dgm:pt>
    <dgm:pt modelId="{E5243BEF-1879-4DDA-954A-206A68B8D61F}" type="pres">
      <dgm:prSet presAssocID="{F1191009-2641-483C-8672-838B9AB36891}" presName="desTx" presStyleLbl="fgAcc1" presStyleIdx="0" presStyleCnt="2" custLinFactNeighborX="-2662" custLinFactNeighborY="1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8295F-5802-4D5F-B63A-2F8767D7318B}" type="pres">
      <dgm:prSet presAssocID="{B3275716-1D90-4B5B-B5C4-06D8D7004B59}" presName="sibTrans" presStyleLbl="sibTrans2D1" presStyleIdx="0" presStyleCnt="1" custScaleY="100833"/>
      <dgm:spPr/>
      <dgm:t>
        <a:bodyPr/>
        <a:lstStyle/>
        <a:p>
          <a:endParaRPr lang="en-US"/>
        </a:p>
      </dgm:t>
    </dgm:pt>
    <dgm:pt modelId="{774A1F3A-C707-43A2-9F57-F22824E69A2B}" type="pres">
      <dgm:prSet presAssocID="{B3275716-1D90-4B5B-B5C4-06D8D7004B59}" presName="connTx" presStyleLbl="sibTrans2D1" presStyleIdx="0" presStyleCnt="1"/>
      <dgm:spPr/>
      <dgm:t>
        <a:bodyPr/>
        <a:lstStyle/>
        <a:p>
          <a:endParaRPr lang="en-US"/>
        </a:p>
      </dgm:t>
    </dgm:pt>
    <dgm:pt modelId="{3A9CF326-6DA6-41DB-9EA9-BADA92F885B9}" type="pres">
      <dgm:prSet presAssocID="{203B2791-46BA-44D1-95F7-20B9B6885F5C}" presName="composite" presStyleCnt="0"/>
      <dgm:spPr/>
    </dgm:pt>
    <dgm:pt modelId="{B6936698-6DBC-4C4C-9415-870D2BF4A8FE}" type="pres">
      <dgm:prSet presAssocID="{203B2791-46BA-44D1-95F7-20B9B6885F5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D9639-EED0-4B85-BB64-0FDFCF025CDC}" type="pres">
      <dgm:prSet presAssocID="{203B2791-46BA-44D1-95F7-20B9B6885F5C}" presName="parSh" presStyleLbl="node1" presStyleIdx="1" presStyleCnt="2" custScaleX="110747" custLinFactNeighborX="668" custLinFactNeighborY="2586"/>
      <dgm:spPr/>
      <dgm:t>
        <a:bodyPr/>
        <a:lstStyle/>
        <a:p>
          <a:endParaRPr lang="en-US"/>
        </a:p>
      </dgm:t>
    </dgm:pt>
    <dgm:pt modelId="{5921204F-904C-41D1-91B1-E39122B3A871}" type="pres">
      <dgm:prSet presAssocID="{203B2791-46BA-44D1-95F7-20B9B6885F5C}" presName="desTx" presStyleLbl="fgAcc1" presStyleIdx="1" presStyleCnt="2" custLinFactNeighborX="-4120" custLinFactNeighborY="-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34AEFE-7B3E-4EE2-A876-3153FF17A5D7}" srcId="{415563C7-5EA2-425D-8A57-910A704688FB}" destId="{F1191009-2641-483C-8672-838B9AB36891}" srcOrd="0" destOrd="0" parTransId="{648D780C-667F-42BD-9920-3A397D8F6BA7}" sibTransId="{B3275716-1D90-4B5B-B5C4-06D8D7004B59}"/>
    <dgm:cxn modelId="{16E3DC8F-47C8-4B5F-95D3-F74F9BFA8249}" type="presOf" srcId="{203B2791-46BA-44D1-95F7-20B9B6885F5C}" destId="{B6936698-6DBC-4C4C-9415-870D2BF4A8FE}" srcOrd="0" destOrd="0" presId="urn:microsoft.com/office/officeart/2005/8/layout/process3"/>
    <dgm:cxn modelId="{7EEFC3E9-D16E-4D43-93CF-3ADAAC275944}" type="presOf" srcId="{B3275716-1D90-4B5B-B5C4-06D8D7004B59}" destId="{774A1F3A-C707-43A2-9F57-F22824E69A2B}" srcOrd="1" destOrd="0" presId="urn:microsoft.com/office/officeart/2005/8/layout/process3"/>
    <dgm:cxn modelId="{290D0D07-7DAF-4796-95A4-3363C1C302D5}" srcId="{F1191009-2641-483C-8672-838B9AB36891}" destId="{71319DCE-0536-4129-8A7D-747FF05FFF78}" srcOrd="0" destOrd="0" parTransId="{5D2FD0A4-8285-40BC-A417-F06DFD234B5C}" sibTransId="{B7D80995-774C-43B8-AC24-40AC3CD1C01A}"/>
    <dgm:cxn modelId="{49B7A5BF-1375-4E07-B1EE-D13A52EB7A27}" type="presOf" srcId="{F1724B3F-EBB0-4698-B8D6-033E27F3C04E}" destId="{5921204F-904C-41D1-91B1-E39122B3A871}" srcOrd="0" destOrd="0" presId="urn:microsoft.com/office/officeart/2005/8/layout/process3"/>
    <dgm:cxn modelId="{81FEFFC0-3960-4FCC-8F17-286A370BF5BC}" type="presOf" srcId="{415563C7-5EA2-425D-8A57-910A704688FB}" destId="{0A3EE6B9-3603-4D6E-B336-E977AA8AEA1E}" srcOrd="0" destOrd="0" presId="urn:microsoft.com/office/officeart/2005/8/layout/process3"/>
    <dgm:cxn modelId="{EE3FFFC3-CFE9-4EE1-9A26-2C2C27F2392E}" srcId="{F1191009-2641-483C-8672-838B9AB36891}" destId="{ADB95A87-F570-402A-A875-C66511B72B15}" srcOrd="1" destOrd="0" parTransId="{3854D241-FE9B-4CED-A5FB-CBC2324CEB2C}" sibTransId="{A343A85F-BC5B-4D08-94FC-ED90C2FC3C78}"/>
    <dgm:cxn modelId="{625FE5BB-6F09-4614-B621-89D0C684FE65}" type="presOf" srcId="{F1191009-2641-483C-8672-838B9AB36891}" destId="{B1C3FC4D-BB93-4CD3-9388-18CD4B278C30}" srcOrd="1" destOrd="0" presId="urn:microsoft.com/office/officeart/2005/8/layout/process3"/>
    <dgm:cxn modelId="{3918D0E7-FABF-4376-9161-C12FDC61FBA3}" srcId="{203B2791-46BA-44D1-95F7-20B9B6885F5C}" destId="{0BF2A7D8-ED8D-4E44-BD67-B8932B861087}" srcOrd="1" destOrd="0" parTransId="{3A0E5927-B1A9-4DB1-8BAA-AB6CE85439C6}" sibTransId="{10071BA7-B187-46E7-854D-CFF164A7D36F}"/>
    <dgm:cxn modelId="{1A583BCE-5CFB-40EB-B989-9E8CDF9D61DF}" type="presOf" srcId="{ADB95A87-F570-402A-A875-C66511B72B15}" destId="{E5243BEF-1879-4DDA-954A-206A68B8D61F}" srcOrd="0" destOrd="1" presId="urn:microsoft.com/office/officeart/2005/8/layout/process3"/>
    <dgm:cxn modelId="{87D3A2ED-BDC1-4962-A61A-6FE5EBE35500}" type="presOf" srcId="{0BF2A7D8-ED8D-4E44-BD67-B8932B861087}" destId="{5921204F-904C-41D1-91B1-E39122B3A871}" srcOrd="0" destOrd="1" presId="urn:microsoft.com/office/officeart/2005/8/layout/process3"/>
    <dgm:cxn modelId="{A3F63262-97A6-44D2-BB9D-4428471F6C93}" srcId="{203B2791-46BA-44D1-95F7-20B9B6885F5C}" destId="{F1724B3F-EBB0-4698-B8D6-033E27F3C04E}" srcOrd="0" destOrd="0" parTransId="{44A41057-7CC7-4B40-906A-3C6039FA3141}" sibTransId="{8B183F0A-1993-4BE2-A00F-3F42574AF0CE}"/>
    <dgm:cxn modelId="{4D955C36-84F9-45EB-8429-C031B4097B6E}" type="presOf" srcId="{F1191009-2641-483C-8672-838B9AB36891}" destId="{062F7791-7C47-4462-A3F0-36D7CB35F042}" srcOrd="0" destOrd="0" presId="urn:microsoft.com/office/officeart/2005/8/layout/process3"/>
    <dgm:cxn modelId="{D8667E30-13F4-47C6-9540-9AFFEFB15188}" type="presOf" srcId="{203B2791-46BA-44D1-95F7-20B9B6885F5C}" destId="{078D9639-EED0-4B85-BB64-0FDFCF025CDC}" srcOrd="1" destOrd="0" presId="urn:microsoft.com/office/officeart/2005/8/layout/process3"/>
    <dgm:cxn modelId="{3B97E864-BEA2-41E4-95BE-9659B10F2184}" type="presOf" srcId="{B3275716-1D90-4B5B-B5C4-06D8D7004B59}" destId="{05E8295F-5802-4D5F-B63A-2F8767D7318B}" srcOrd="0" destOrd="0" presId="urn:microsoft.com/office/officeart/2005/8/layout/process3"/>
    <dgm:cxn modelId="{495584EE-AFA8-41AA-8A59-8A3528B19F5B}" srcId="{F1191009-2641-483C-8672-838B9AB36891}" destId="{FFAAA9AB-4F7F-4222-A834-047182A69CE7}" srcOrd="2" destOrd="0" parTransId="{38A8BD8E-936A-4CF9-8E40-60288E4670C0}" sibTransId="{50024724-F214-4980-A7A5-B1477D0359D0}"/>
    <dgm:cxn modelId="{22CC1404-3950-4087-8555-B411B3A93D15}" type="presOf" srcId="{FFAAA9AB-4F7F-4222-A834-047182A69CE7}" destId="{E5243BEF-1879-4DDA-954A-206A68B8D61F}" srcOrd="0" destOrd="2" presId="urn:microsoft.com/office/officeart/2005/8/layout/process3"/>
    <dgm:cxn modelId="{63768F7E-D539-4249-ADBA-8ADAD1EF9762}" type="presOf" srcId="{71319DCE-0536-4129-8A7D-747FF05FFF78}" destId="{E5243BEF-1879-4DDA-954A-206A68B8D61F}" srcOrd="0" destOrd="0" presId="urn:microsoft.com/office/officeart/2005/8/layout/process3"/>
    <dgm:cxn modelId="{B11B443D-DD96-44F9-847A-523DCAA1F6F4}" srcId="{415563C7-5EA2-425D-8A57-910A704688FB}" destId="{203B2791-46BA-44D1-95F7-20B9B6885F5C}" srcOrd="1" destOrd="0" parTransId="{AC5EA4DB-994A-4830-9FAD-29A0FB97227D}" sibTransId="{FB440BCB-4187-43AB-AE59-A01954FE4BEE}"/>
    <dgm:cxn modelId="{C9B9F39B-3B4B-4252-A71D-79D6BBAF5B95}" type="presParOf" srcId="{0A3EE6B9-3603-4D6E-B336-E977AA8AEA1E}" destId="{43C97C7A-8471-4236-A618-BF16D608A828}" srcOrd="0" destOrd="0" presId="urn:microsoft.com/office/officeart/2005/8/layout/process3"/>
    <dgm:cxn modelId="{A2A2F98C-F267-448D-B08A-486C73FC7915}" type="presParOf" srcId="{43C97C7A-8471-4236-A618-BF16D608A828}" destId="{062F7791-7C47-4462-A3F0-36D7CB35F042}" srcOrd="0" destOrd="0" presId="urn:microsoft.com/office/officeart/2005/8/layout/process3"/>
    <dgm:cxn modelId="{97FEA39C-61E4-495D-BF1B-1195C66AD2B5}" type="presParOf" srcId="{43C97C7A-8471-4236-A618-BF16D608A828}" destId="{B1C3FC4D-BB93-4CD3-9388-18CD4B278C30}" srcOrd="1" destOrd="0" presId="urn:microsoft.com/office/officeart/2005/8/layout/process3"/>
    <dgm:cxn modelId="{439AB718-598F-4620-ACAE-DD8ACEADFC1B}" type="presParOf" srcId="{43C97C7A-8471-4236-A618-BF16D608A828}" destId="{E5243BEF-1879-4DDA-954A-206A68B8D61F}" srcOrd="2" destOrd="0" presId="urn:microsoft.com/office/officeart/2005/8/layout/process3"/>
    <dgm:cxn modelId="{FCAA968D-B381-4E5D-B5B5-0DA6FA9961AF}" type="presParOf" srcId="{0A3EE6B9-3603-4D6E-B336-E977AA8AEA1E}" destId="{05E8295F-5802-4D5F-B63A-2F8767D7318B}" srcOrd="1" destOrd="0" presId="urn:microsoft.com/office/officeart/2005/8/layout/process3"/>
    <dgm:cxn modelId="{9350823C-4045-46AE-B6A9-97BC55E354A0}" type="presParOf" srcId="{05E8295F-5802-4D5F-B63A-2F8767D7318B}" destId="{774A1F3A-C707-43A2-9F57-F22824E69A2B}" srcOrd="0" destOrd="0" presId="urn:microsoft.com/office/officeart/2005/8/layout/process3"/>
    <dgm:cxn modelId="{03C1D86C-0D52-4ADA-A9E4-C96D0241870C}" type="presParOf" srcId="{0A3EE6B9-3603-4D6E-B336-E977AA8AEA1E}" destId="{3A9CF326-6DA6-41DB-9EA9-BADA92F885B9}" srcOrd="2" destOrd="0" presId="urn:microsoft.com/office/officeart/2005/8/layout/process3"/>
    <dgm:cxn modelId="{853D3019-471E-4EF0-938E-43DEF94F16A9}" type="presParOf" srcId="{3A9CF326-6DA6-41DB-9EA9-BADA92F885B9}" destId="{B6936698-6DBC-4C4C-9415-870D2BF4A8FE}" srcOrd="0" destOrd="0" presId="urn:microsoft.com/office/officeart/2005/8/layout/process3"/>
    <dgm:cxn modelId="{840E03C6-7C09-467D-AAD5-68D114917CA4}" type="presParOf" srcId="{3A9CF326-6DA6-41DB-9EA9-BADA92F885B9}" destId="{078D9639-EED0-4B85-BB64-0FDFCF025CDC}" srcOrd="1" destOrd="0" presId="urn:microsoft.com/office/officeart/2005/8/layout/process3"/>
    <dgm:cxn modelId="{0041145C-6D58-44A6-94FF-0B3AF9255252}" type="presParOf" srcId="{3A9CF326-6DA6-41DB-9EA9-BADA92F885B9}" destId="{5921204F-904C-41D1-91B1-E39122B3A87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C6F20-920F-405A-B553-5DA168A983A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76B30D-CC92-4351-AB87-961D2C61D3E1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گرچه با یک و یا چند آسیب جسم تیز برنده،تمامی نحـوه هـای وقـوع مـرگ (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خودکشی ، دیگرکشی،اتفاقی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) امکان پذیر می باشد 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78C6524E-7F1C-4210-839A-C187626B2588}" type="parTrans" cxnId="{83B3EEF1-18BB-4075-AEAE-696AA53235B6}">
      <dgm:prSet/>
      <dgm:spPr/>
      <dgm:t>
        <a:bodyPr/>
        <a:lstStyle/>
        <a:p>
          <a:endParaRPr lang="en-US"/>
        </a:p>
      </dgm:t>
    </dgm:pt>
    <dgm:pt modelId="{44A4A8DA-EC73-4E61-9141-C253FBC13453}" type="sibTrans" cxnId="{83B3EEF1-18BB-4075-AEAE-696AA53235B6}">
      <dgm:prSet/>
      <dgm:spPr/>
      <dgm:t>
        <a:bodyPr/>
        <a:lstStyle/>
        <a:p>
          <a:endParaRPr lang="en-US"/>
        </a:p>
      </dgm:t>
    </dgm:pt>
    <dgm:pt modelId="{BF194D0E-3BB0-4AEF-B1E2-925A6DFCAAC8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ولی با توجه به فراوانی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دیگرکشی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 ، همه ی موارد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قتل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 محسوب می گردد ، مگر این که خلاف آن ثابت شود.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7EB26E35-6BCA-4F97-B963-5D8F130BF759}" type="parTrans" cxnId="{1C68E304-E713-4B63-A9EE-8C4F261C7B00}">
      <dgm:prSet/>
      <dgm:spPr/>
      <dgm:t>
        <a:bodyPr/>
        <a:lstStyle/>
        <a:p>
          <a:endParaRPr lang="en-US"/>
        </a:p>
      </dgm:t>
    </dgm:pt>
    <dgm:pt modelId="{ABAFCDBF-8117-4DCB-B7C3-CC3B332A3E43}" type="sibTrans" cxnId="{1C68E304-E713-4B63-A9EE-8C4F261C7B00}">
      <dgm:prSet/>
      <dgm:spPr/>
      <dgm:t>
        <a:bodyPr/>
        <a:lstStyle/>
        <a:p>
          <a:endParaRPr lang="en-US"/>
        </a:p>
      </dgm:t>
    </dgm:pt>
    <dgm:pt modelId="{A543C4A9-EBAE-4569-B612-CE7A85FF0848}" type="pres">
      <dgm:prSet presAssocID="{2B4C6F20-920F-405A-B553-5DA168A983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D26817-4504-4FEF-9589-BBB4F679A2A5}" type="pres">
      <dgm:prSet presAssocID="{3476B30D-CC92-4351-AB87-961D2C61D3E1}" presName="parentText" presStyleLbl="node1" presStyleIdx="0" presStyleCnt="2" custScaleY="117861" custLinFactY="-49270" custLinFactNeighborX="-9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6922E-D02B-41A5-9786-B7E565DFBBE4}" type="pres">
      <dgm:prSet presAssocID="{44A4A8DA-EC73-4E61-9141-C253FBC13453}" presName="spacer" presStyleCnt="0"/>
      <dgm:spPr/>
    </dgm:pt>
    <dgm:pt modelId="{4D301880-E45B-4353-8012-4D7B8884F5C6}" type="pres">
      <dgm:prSet presAssocID="{BF194D0E-3BB0-4AEF-B1E2-925A6DFCAAC8}" presName="parentText" presStyleLbl="node1" presStyleIdx="1" presStyleCnt="2" custScaleY="114329" custLinFactNeighborX="-1038" custLinFactNeighborY="-297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8E304-E713-4B63-A9EE-8C4F261C7B00}" srcId="{2B4C6F20-920F-405A-B553-5DA168A983AB}" destId="{BF194D0E-3BB0-4AEF-B1E2-925A6DFCAAC8}" srcOrd="1" destOrd="0" parTransId="{7EB26E35-6BCA-4F97-B963-5D8F130BF759}" sibTransId="{ABAFCDBF-8117-4DCB-B7C3-CC3B332A3E43}"/>
    <dgm:cxn modelId="{EA4207EC-F8AE-4F06-91F4-57D6BFE537A2}" type="presOf" srcId="{BF194D0E-3BB0-4AEF-B1E2-925A6DFCAAC8}" destId="{4D301880-E45B-4353-8012-4D7B8884F5C6}" srcOrd="0" destOrd="0" presId="urn:microsoft.com/office/officeart/2005/8/layout/vList2"/>
    <dgm:cxn modelId="{3DF344C5-454E-41FE-896D-0FBE78571BD3}" type="presOf" srcId="{2B4C6F20-920F-405A-B553-5DA168A983AB}" destId="{A543C4A9-EBAE-4569-B612-CE7A85FF0848}" srcOrd="0" destOrd="0" presId="urn:microsoft.com/office/officeart/2005/8/layout/vList2"/>
    <dgm:cxn modelId="{07EB0541-6334-4A7C-99E4-D2284F500DE8}" type="presOf" srcId="{3476B30D-CC92-4351-AB87-961D2C61D3E1}" destId="{A3D26817-4504-4FEF-9589-BBB4F679A2A5}" srcOrd="0" destOrd="0" presId="urn:microsoft.com/office/officeart/2005/8/layout/vList2"/>
    <dgm:cxn modelId="{83B3EEF1-18BB-4075-AEAE-696AA53235B6}" srcId="{2B4C6F20-920F-405A-B553-5DA168A983AB}" destId="{3476B30D-CC92-4351-AB87-961D2C61D3E1}" srcOrd="0" destOrd="0" parTransId="{78C6524E-7F1C-4210-839A-C187626B2588}" sibTransId="{44A4A8DA-EC73-4E61-9141-C253FBC13453}"/>
    <dgm:cxn modelId="{0C2FD941-A7FA-48DC-8F50-DC468A827F09}" type="presParOf" srcId="{A543C4A9-EBAE-4569-B612-CE7A85FF0848}" destId="{A3D26817-4504-4FEF-9589-BBB4F679A2A5}" srcOrd="0" destOrd="0" presId="urn:microsoft.com/office/officeart/2005/8/layout/vList2"/>
    <dgm:cxn modelId="{74420FA5-A8A5-4D09-AC82-0161EA05CABF}" type="presParOf" srcId="{A543C4A9-EBAE-4569-B612-CE7A85FF0848}" destId="{9CD6922E-D02B-41A5-9786-B7E565DFBBE4}" srcOrd="1" destOrd="0" presId="urn:microsoft.com/office/officeart/2005/8/layout/vList2"/>
    <dgm:cxn modelId="{049BB3D2-B2E5-4014-B989-A3B53330685A}" type="presParOf" srcId="{A543C4A9-EBAE-4569-B612-CE7A85FF0848}" destId="{4D301880-E45B-4353-8012-4D7B8884F5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C6F20-920F-405A-B553-5DA168A983A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304CCD-4BC8-443D-AF8E-668D706BE8A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قربانیان خودکشی در مقایسه با قتـل ، بـه طـور متوسط ۱۵ سال بزرگ تر ( متوسط سنی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۵۰ سال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)میباشند.</a:t>
          </a:r>
          <a:endParaRPr lang="fa-IR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D5B1F327-EBFB-4CD8-BFB7-68D2A4DB53C8}" type="parTrans" cxnId="{32B7B05F-5326-4A6C-A93B-7AE809359FC9}">
      <dgm:prSet/>
      <dgm:spPr/>
      <dgm:t>
        <a:bodyPr/>
        <a:lstStyle/>
        <a:p>
          <a:endParaRPr lang="en-US"/>
        </a:p>
      </dgm:t>
    </dgm:pt>
    <dgm:pt modelId="{A4D59822-5A6D-4326-8FE4-2D64A4F4ACC8}" type="sibTrans" cxnId="{32B7B05F-5326-4A6C-A93B-7AE809359FC9}">
      <dgm:prSet/>
      <dgm:spPr/>
      <dgm:t>
        <a:bodyPr/>
        <a:lstStyle/>
        <a:p>
          <a:endParaRPr lang="en-US"/>
        </a:p>
      </dgm:t>
    </dgm:pt>
    <dgm:pt modelId="{D61DD936-77B9-4495-B0EE-98645F5C23E8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قسمت عمده ی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خودکشی ها در منزل قربانی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رخ میدهد که عمدتاً در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حمام و اتاق خواب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است.</a:t>
          </a:r>
        </a:p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سایر مکان ها شامل : بیمارستان ها ، اتاق های هتل ، بازداشتگاه ها و محل کار میباشند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A9D81C99-4A6B-45E6-9CBA-51006F67DE8B}" type="sibTrans" cxnId="{29451998-EE1F-48DE-8590-373BAF2F3B58}">
      <dgm:prSet/>
      <dgm:spPr/>
      <dgm:t>
        <a:bodyPr/>
        <a:lstStyle/>
        <a:p>
          <a:endParaRPr lang="en-US"/>
        </a:p>
      </dgm:t>
    </dgm:pt>
    <dgm:pt modelId="{7838D37E-581D-4FA7-8312-3F0C638DF3E5}" type="parTrans" cxnId="{29451998-EE1F-48DE-8590-373BAF2F3B58}">
      <dgm:prSet/>
      <dgm:spPr/>
      <dgm:t>
        <a:bodyPr/>
        <a:lstStyle/>
        <a:p>
          <a:endParaRPr lang="en-US"/>
        </a:p>
      </dgm:t>
    </dgm:pt>
    <dgm:pt modelId="{74A15268-3994-427A-846F-C1A2CEA83BED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در قربانیان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خودکشی زندانی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، شرح حالی از اقدام به خودکشی قبلی نادر است و معمولاً خودکشی در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۲۴ ساعت اول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حبس اتفاق می افتد .</a:t>
          </a:r>
        </a:p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 از سلاح های دم دستی ( مشابه یک تکه شیشه شکسته ) استفاده می شود 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8D972D25-EC26-490E-8FDB-17D43782E0B8}" type="parTrans" cxnId="{4D0E4354-2C33-4B25-9AF2-C561D0C6BE38}">
      <dgm:prSet/>
      <dgm:spPr/>
      <dgm:t>
        <a:bodyPr/>
        <a:lstStyle/>
        <a:p>
          <a:endParaRPr lang="en-US"/>
        </a:p>
      </dgm:t>
    </dgm:pt>
    <dgm:pt modelId="{511F4669-E368-4E0D-B13A-E6F98F6522D3}" type="sibTrans" cxnId="{4D0E4354-2C33-4B25-9AF2-C561D0C6BE38}">
      <dgm:prSet/>
      <dgm:spPr/>
      <dgm:t>
        <a:bodyPr/>
        <a:lstStyle/>
        <a:p>
          <a:endParaRPr lang="en-US"/>
        </a:p>
      </dgm:t>
    </dgm:pt>
    <dgm:pt modelId="{A543C4A9-EBAE-4569-B612-CE7A85FF0848}" type="pres">
      <dgm:prSet presAssocID="{2B4C6F20-920F-405A-B553-5DA168A983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AC8BB-442B-4B04-BFAE-41091BFF3A9E}" type="pres">
      <dgm:prSet presAssocID="{86304CCD-4BC8-443D-AF8E-668D706BE8AF}" presName="parentText" presStyleLbl="node1" presStyleIdx="0" presStyleCnt="3" custScaleY="767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8EA35-40F5-4649-9893-97B9CA9EA33D}" type="pres">
      <dgm:prSet presAssocID="{A4D59822-5A6D-4326-8FE4-2D64A4F4ACC8}" presName="spacer" presStyleCnt="0"/>
      <dgm:spPr/>
    </dgm:pt>
    <dgm:pt modelId="{6DBA5BC3-7506-47E8-B20D-457D3DDF1A13}" type="pres">
      <dgm:prSet presAssocID="{D61DD936-77B9-4495-B0EE-98645F5C23E8}" presName="parentText" presStyleLbl="node1" presStyleIdx="1" presStyleCnt="3" custScaleY="69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98F21-5889-4A90-B59E-40BC91D63EDB}" type="pres">
      <dgm:prSet presAssocID="{A9D81C99-4A6B-45E6-9CBA-51006F67DE8B}" presName="spacer" presStyleCnt="0"/>
      <dgm:spPr/>
    </dgm:pt>
    <dgm:pt modelId="{94702985-1678-4129-8C5A-FE248342410A}" type="pres">
      <dgm:prSet presAssocID="{74A15268-3994-427A-846F-C1A2CEA83BE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5D7C56-321D-4E7A-9E69-F7C3D54EFB2F}" type="presOf" srcId="{74A15268-3994-427A-846F-C1A2CEA83BED}" destId="{94702985-1678-4129-8C5A-FE248342410A}" srcOrd="0" destOrd="0" presId="urn:microsoft.com/office/officeart/2005/8/layout/vList2"/>
    <dgm:cxn modelId="{32B7B05F-5326-4A6C-A93B-7AE809359FC9}" srcId="{2B4C6F20-920F-405A-B553-5DA168A983AB}" destId="{86304CCD-4BC8-443D-AF8E-668D706BE8AF}" srcOrd="0" destOrd="0" parTransId="{D5B1F327-EBFB-4CD8-BFB7-68D2A4DB53C8}" sibTransId="{A4D59822-5A6D-4326-8FE4-2D64A4F4ACC8}"/>
    <dgm:cxn modelId="{4D0E4354-2C33-4B25-9AF2-C561D0C6BE38}" srcId="{2B4C6F20-920F-405A-B553-5DA168A983AB}" destId="{74A15268-3994-427A-846F-C1A2CEA83BED}" srcOrd="2" destOrd="0" parTransId="{8D972D25-EC26-490E-8FDB-17D43782E0B8}" sibTransId="{511F4669-E368-4E0D-B13A-E6F98F6522D3}"/>
    <dgm:cxn modelId="{4A6B2360-8926-4BCC-84F3-9BD7DF58B616}" type="presOf" srcId="{2B4C6F20-920F-405A-B553-5DA168A983AB}" destId="{A543C4A9-EBAE-4569-B612-CE7A85FF0848}" srcOrd="0" destOrd="0" presId="urn:microsoft.com/office/officeart/2005/8/layout/vList2"/>
    <dgm:cxn modelId="{34469B3F-F304-4D03-9782-471FAC491CEB}" type="presOf" srcId="{86304CCD-4BC8-443D-AF8E-668D706BE8AF}" destId="{F24AC8BB-442B-4B04-BFAE-41091BFF3A9E}" srcOrd="0" destOrd="0" presId="urn:microsoft.com/office/officeart/2005/8/layout/vList2"/>
    <dgm:cxn modelId="{CA5BA0DA-AD31-47C9-B9D0-5B0A1F667379}" type="presOf" srcId="{D61DD936-77B9-4495-B0EE-98645F5C23E8}" destId="{6DBA5BC3-7506-47E8-B20D-457D3DDF1A13}" srcOrd="0" destOrd="0" presId="urn:microsoft.com/office/officeart/2005/8/layout/vList2"/>
    <dgm:cxn modelId="{29451998-EE1F-48DE-8590-373BAF2F3B58}" srcId="{2B4C6F20-920F-405A-B553-5DA168A983AB}" destId="{D61DD936-77B9-4495-B0EE-98645F5C23E8}" srcOrd="1" destOrd="0" parTransId="{7838D37E-581D-4FA7-8312-3F0C638DF3E5}" sibTransId="{A9D81C99-4A6B-45E6-9CBA-51006F67DE8B}"/>
    <dgm:cxn modelId="{4CE6E307-E377-45AC-8D75-70ECDFE4B6B4}" type="presParOf" srcId="{A543C4A9-EBAE-4569-B612-CE7A85FF0848}" destId="{F24AC8BB-442B-4B04-BFAE-41091BFF3A9E}" srcOrd="0" destOrd="0" presId="urn:microsoft.com/office/officeart/2005/8/layout/vList2"/>
    <dgm:cxn modelId="{3841ACCB-F563-4ACD-A81A-0F4D406B89A2}" type="presParOf" srcId="{A543C4A9-EBAE-4569-B612-CE7A85FF0848}" destId="{DED8EA35-40F5-4649-9893-97B9CA9EA33D}" srcOrd="1" destOrd="0" presId="urn:microsoft.com/office/officeart/2005/8/layout/vList2"/>
    <dgm:cxn modelId="{A848A22A-3A8F-40BC-AD15-02682DFF3B0C}" type="presParOf" srcId="{A543C4A9-EBAE-4569-B612-CE7A85FF0848}" destId="{6DBA5BC3-7506-47E8-B20D-457D3DDF1A13}" srcOrd="2" destOrd="0" presId="urn:microsoft.com/office/officeart/2005/8/layout/vList2"/>
    <dgm:cxn modelId="{24B58723-4CC3-4F90-B6F8-02FD121F3CB7}" type="presParOf" srcId="{A543C4A9-EBAE-4569-B612-CE7A85FF0848}" destId="{C2198F21-5889-4A90-B59E-40BC91D63EDB}" srcOrd="3" destOrd="0" presId="urn:microsoft.com/office/officeart/2005/8/layout/vList2"/>
    <dgm:cxn modelId="{4C1B229D-EC55-446E-8314-60DE60418295}" type="presParOf" srcId="{A543C4A9-EBAE-4569-B612-CE7A85FF0848}" destId="{94702985-1678-4129-8C5A-FE24834241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4C6F20-920F-405A-B553-5DA168A983A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304CCD-4BC8-443D-AF8E-668D706BE8A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در قتل ها و خودکشی ها بریدگی نافـذ مـنفـرد کشنده ، بیشتر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قفسه ی سینه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را درگیر می کند </a:t>
          </a:r>
        </a:p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آسیب های متعـدد منجر به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قطـع عضـو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،مطرح کننده ی قتل هستند .</a:t>
          </a:r>
          <a:endParaRPr lang="fa-IR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D5B1F327-EBFB-4CD8-BFB7-68D2A4DB53C8}" type="parTrans" cxnId="{32B7B05F-5326-4A6C-A93B-7AE809359FC9}">
      <dgm:prSet/>
      <dgm:spPr/>
      <dgm:t>
        <a:bodyPr/>
        <a:lstStyle/>
        <a:p>
          <a:endParaRPr lang="en-US"/>
        </a:p>
      </dgm:t>
    </dgm:pt>
    <dgm:pt modelId="{A4D59822-5A6D-4326-8FE4-2D64A4F4ACC8}" type="sibTrans" cxnId="{32B7B05F-5326-4A6C-A93B-7AE809359FC9}">
      <dgm:prSet/>
      <dgm:spPr/>
      <dgm:t>
        <a:bodyPr/>
        <a:lstStyle/>
        <a:p>
          <a:endParaRPr lang="en-US"/>
        </a:p>
      </dgm:t>
    </dgm:pt>
    <dgm:pt modelId="{D61DD936-77B9-4495-B0EE-98645F5C23E8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در تعداد قابل ملاحظه ای از موارد خودکشی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بیش از یک آسیب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وجود دارد ، اما وجود آسيب منفرد خودکشی را رد نمی کند.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A9D81C99-4A6B-45E6-9CBA-51006F67DE8B}" type="sibTrans" cxnId="{29451998-EE1F-48DE-8590-373BAF2F3B58}">
      <dgm:prSet/>
      <dgm:spPr/>
      <dgm:t>
        <a:bodyPr/>
        <a:lstStyle/>
        <a:p>
          <a:endParaRPr lang="en-US"/>
        </a:p>
      </dgm:t>
    </dgm:pt>
    <dgm:pt modelId="{7838D37E-581D-4FA7-8312-3F0C638DF3E5}" type="parTrans" cxnId="{29451998-EE1F-48DE-8590-373BAF2F3B58}">
      <dgm:prSet/>
      <dgm:spPr/>
      <dgm:t>
        <a:bodyPr/>
        <a:lstStyle/>
        <a:p>
          <a:endParaRPr lang="en-US"/>
        </a:p>
      </dgm:t>
    </dgm:pt>
    <dgm:pt modelId="{74A15268-3994-427A-846F-C1A2CEA83BED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آسیب های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خودزنی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 بیشتر در یک ناحیه از بدن به صورت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مجتمع و گروهی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دیده میشوند.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8D972D25-EC26-490E-8FDB-17D43782E0B8}" type="parTrans" cxnId="{4D0E4354-2C33-4B25-9AF2-C561D0C6BE38}">
      <dgm:prSet/>
      <dgm:spPr/>
      <dgm:t>
        <a:bodyPr/>
        <a:lstStyle/>
        <a:p>
          <a:endParaRPr lang="en-US"/>
        </a:p>
      </dgm:t>
    </dgm:pt>
    <dgm:pt modelId="{511F4669-E368-4E0D-B13A-E6F98F6522D3}" type="sibTrans" cxnId="{4D0E4354-2C33-4B25-9AF2-C561D0C6BE38}">
      <dgm:prSet/>
      <dgm:spPr/>
      <dgm:t>
        <a:bodyPr/>
        <a:lstStyle/>
        <a:p>
          <a:endParaRPr lang="en-US"/>
        </a:p>
      </dgm:t>
    </dgm:pt>
    <dgm:pt modelId="{A543C4A9-EBAE-4569-B612-CE7A85FF0848}" type="pres">
      <dgm:prSet presAssocID="{2B4C6F20-920F-405A-B553-5DA168A983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AC8BB-442B-4B04-BFAE-41091BFF3A9E}" type="pres">
      <dgm:prSet presAssocID="{86304CCD-4BC8-443D-AF8E-668D706BE8AF}" presName="parentText" presStyleLbl="node1" presStyleIdx="0" presStyleCnt="3" custScaleY="92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8EA35-40F5-4649-9893-97B9CA9EA33D}" type="pres">
      <dgm:prSet presAssocID="{A4D59822-5A6D-4326-8FE4-2D64A4F4ACC8}" presName="spacer" presStyleCnt="0"/>
      <dgm:spPr/>
    </dgm:pt>
    <dgm:pt modelId="{6DBA5BC3-7506-47E8-B20D-457D3DDF1A13}" type="pres">
      <dgm:prSet presAssocID="{D61DD936-77B9-4495-B0EE-98645F5C23E8}" presName="parentText" presStyleLbl="node1" presStyleIdx="1" presStyleCnt="3" custScaleY="69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98F21-5889-4A90-B59E-40BC91D63EDB}" type="pres">
      <dgm:prSet presAssocID="{A9D81C99-4A6B-45E6-9CBA-51006F67DE8B}" presName="spacer" presStyleCnt="0"/>
      <dgm:spPr/>
    </dgm:pt>
    <dgm:pt modelId="{94702985-1678-4129-8C5A-FE248342410A}" type="pres">
      <dgm:prSet presAssocID="{74A15268-3994-427A-846F-C1A2CEA83BED}" presName="parentText" presStyleLbl="node1" presStyleIdx="2" presStyleCnt="3" custScaleY="104363" custLinFactNeighborX="-89" custLinFactNeighborY="255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CE571E-DFC0-4EC9-A2CB-DFE08AE94E05}" type="presOf" srcId="{86304CCD-4BC8-443D-AF8E-668D706BE8AF}" destId="{F24AC8BB-442B-4B04-BFAE-41091BFF3A9E}" srcOrd="0" destOrd="0" presId="urn:microsoft.com/office/officeart/2005/8/layout/vList2"/>
    <dgm:cxn modelId="{32B7B05F-5326-4A6C-A93B-7AE809359FC9}" srcId="{2B4C6F20-920F-405A-B553-5DA168A983AB}" destId="{86304CCD-4BC8-443D-AF8E-668D706BE8AF}" srcOrd="0" destOrd="0" parTransId="{D5B1F327-EBFB-4CD8-BFB7-68D2A4DB53C8}" sibTransId="{A4D59822-5A6D-4326-8FE4-2D64A4F4ACC8}"/>
    <dgm:cxn modelId="{FA5A8C28-6522-4A61-AE84-AA5041816406}" type="presOf" srcId="{74A15268-3994-427A-846F-C1A2CEA83BED}" destId="{94702985-1678-4129-8C5A-FE248342410A}" srcOrd="0" destOrd="0" presId="urn:microsoft.com/office/officeart/2005/8/layout/vList2"/>
    <dgm:cxn modelId="{4D0E4354-2C33-4B25-9AF2-C561D0C6BE38}" srcId="{2B4C6F20-920F-405A-B553-5DA168A983AB}" destId="{74A15268-3994-427A-846F-C1A2CEA83BED}" srcOrd="2" destOrd="0" parTransId="{8D972D25-EC26-490E-8FDB-17D43782E0B8}" sibTransId="{511F4669-E368-4E0D-B13A-E6F98F6522D3}"/>
    <dgm:cxn modelId="{BB21A031-F258-4A59-9E16-52568F6DCB9E}" type="presOf" srcId="{D61DD936-77B9-4495-B0EE-98645F5C23E8}" destId="{6DBA5BC3-7506-47E8-B20D-457D3DDF1A13}" srcOrd="0" destOrd="0" presId="urn:microsoft.com/office/officeart/2005/8/layout/vList2"/>
    <dgm:cxn modelId="{723E0565-09E3-4C16-9C34-D275E1B7F0DE}" type="presOf" srcId="{2B4C6F20-920F-405A-B553-5DA168A983AB}" destId="{A543C4A9-EBAE-4569-B612-CE7A85FF0848}" srcOrd="0" destOrd="0" presId="urn:microsoft.com/office/officeart/2005/8/layout/vList2"/>
    <dgm:cxn modelId="{29451998-EE1F-48DE-8590-373BAF2F3B58}" srcId="{2B4C6F20-920F-405A-B553-5DA168A983AB}" destId="{D61DD936-77B9-4495-B0EE-98645F5C23E8}" srcOrd="1" destOrd="0" parTransId="{7838D37E-581D-4FA7-8312-3F0C638DF3E5}" sibTransId="{A9D81C99-4A6B-45E6-9CBA-51006F67DE8B}"/>
    <dgm:cxn modelId="{A8378B20-2F34-4DFE-BFE7-925C307B17AA}" type="presParOf" srcId="{A543C4A9-EBAE-4569-B612-CE7A85FF0848}" destId="{F24AC8BB-442B-4B04-BFAE-41091BFF3A9E}" srcOrd="0" destOrd="0" presId="urn:microsoft.com/office/officeart/2005/8/layout/vList2"/>
    <dgm:cxn modelId="{682C5C02-B1C0-45DD-BBF5-6A132B9EED23}" type="presParOf" srcId="{A543C4A9-EBAE-4569-B612-CE7A85FF0848}" destId="{DED8EA35-40F5-4649-9893-97B9CA9EA33D}" srcOrd="1" destOrd="0" presId="urn:microsoft.com/office/officeart/2005/8/layout/vList2"/>
    <dgm:cxn modelId="{118ED835-67AF-4ECC-8708-35A7376A58EF}" type="presParOf" srcId="{A543C4A9-EBAE-4569-B612-CE7A85FF0848}" destId="{6DBA5BC3-7506-47E8-B20D-457D3DDF1A13}" srcOrd="2" destOrd="0" presId="urn:microsoft.com/office/officeart/2005/8/layout/vList2"/>
    <dgm:cxn modelId="{025258B4-8B01-4E20-8BDF-B56DBEF934A6}" type="presParOf" srcId="{A543C4A9-EBAE-4569-B612-CE7A85FF0848}" destId="{C2198F21-5889-4A90-B59E-40BC91D63EDB}" srcOrd="3" destOrd="0" presId="urn:microsoft.com/office/officeart/2005/8/layout/vList2"/>
    <dgm:cxn modelId="{E78D76D7-8FF2-44AC-AB3B-3237F831F8A0}" type="presParOf" srcId="{A543C4A9-EBAE-4569-B612-CE7A85FF0848}" destId="{94702985-1678-4129-8C5A-FE24834241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4C6F20-920F-405A-B553-5DA168A983A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304CCD-4BC8-443D-AF8E-668D706BE8A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در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هارا گیری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، مرگ به صورت تأخیری بوده وبریدگی های بعدی گردن ، قفسه ی سینه و اندام فوقانی توسط خود فرد ایجاد میشود که مرگ قربانی را سرعت میدهند .</a:t>
          </a:r>
          <a:endParaRPr lang="fa-IR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D5B1F327-EBFB-4CD8-BFB7-68D2A4DB53C8}" type="parTrans" cxnId="{32B7B05F-5326-4A6C-A93B-7AE809359FC9}">
      <dgm:prSet/>
      <dgm:spPr/>
      <dgm:t>
        <a:bodyPr/>
        <a:lstStyle/>
        <a:p>
          <a:endParaRPr lang="en-US"/>
        </a:p>
      </dgm:t>
    </dgm:pt>
    <dgm:pt modelId="{A4D59822-5A6D-4326-8FE4-2D64A4F4ACC8}" type="sibTrans" cxnId="{32B7B05F-5326-4A6C-A93B-7AE809359FC9}">
      <dgm:prSet/>
      <dgm:spPr/>
      <dgm:t>
        <a:bodyPr/>
        <a:lstStyle/>
        <a:p>
          <a:endParaRPr lang="en-US"/>
        </a:p>
      </dgm:t>
    </dgm:pt>
    <dgm:pt modelId="{D61DD936-77B9-4495-B0EE-98645F5C23E8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در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هارا گیـری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بـه صـورت سنتی ، دستیارانی حاضر بودند که پس از بریده شدن شکم ، سر قربانی را می بریدند . اشخاصی که این روش آیینی را انجام می دادند احتمالاً مشکل روانی داشته و یا مسموم شده بودند.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A9D81C99-4A6B-45E6-9CBA-51006F67DE8B}" type="sibTrans" cxnId="{29451998-EE1F-48DE-8590-373BAF2F3B58}">
      <dgm:prSet/>
      <dgm:spPr/>
      <dgm:t>
        <a:bodyPr/>
        <a:lstStyle/>
        <a:p>
          <a:endParaRPr lang="en-US"/>
        </a:p>
      </dgm:t>
    </dgm:pt>
    <dgm:pt modelId="{7838D37E-581D-4FA7-8312-3F0C638DF3E5}" type="parTrans" cxnId="{29451998-EE1F-48DE-8590-373BAF2F3B58}">
      <dgm:prSet/>
      <dgm:spPr/>
      <dgm:t>
        <a:bodyPr/>
        <a:lstStyle/>
        <a:p>
          <a:endParaRPr lang="en-US"/>
        </a:p>
      </dgm:t>
    </dgm:pt>
    <dgm:pt modelId="{A543C4A9-EBAE-4569-B612-CE7A85FF0848}" type="pres">
      <dgm:prSet presAssocID="{2B4C6F20-920F-405A-B553-5DA168A983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AC8BB-442B-4B04-BFAE-41091BFF3A9E}" type="pres">
      <dgm:prSet presAssocID="{86304CCD-4BC8-443D-AF8E-668D706BE8AF}" presName="parentText" presStyleLbl="node1" presStyleIdx="0" presStyleCnt="2" custScaleY="964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8EA35-40F5-4649-9893-97B9CA9EA33D}" type="pres">
      <dgm:prSet presAssocID="{A4D59822-5A6D-4326-8FE4-2D64A4F4ACC8}" presName="spacer" presStyleCnt="0"/>
      <dgm:spPr/>
    </dgm:pt>
    <dgm:pt modelId="{6DBA5BC3-7506-47E8-B20D-457D3DDF1A13}" type="pres">
      <dgm:prSet presAssocID="{D61DD936-77B9-4495-B0EE-98645F5C23E8}" presName="parentText" presStyleLbl="node1" presStyleIdx="1" presStyleCnt="2" custScaleY="932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2437E7-F56D-4C6B-8206-B3E6AD4DF346}" type="presOf" srcId="{2B4C6F20-920F-405A-B553-5DA168A983AB}" destId="{A543C4A9-EBAE-4569-B612-CE7A85FF0848}" srcOrd="0" destOrd="0" presId="urn:microsoft.com/office/officeart/2005/8/layout/vList2"/>
    <dgm:cxn modelId="{F9D5CB4A-ECB3-40F6-9531-1A1DFBF8D5E0}" type="presOf" srcId="{D61DD936-77B9-4495-B0EE-98645F5C23E8}" destId="{6DBA5BC3-7506-47E8-B20D-457D3DDF1A13}" srcOrd="0" destOrd="0" presId="urn:microsoft.com/office/officeart/2005/8/layout/vList2"/>
    <dgm:cxn modelId="{CB5BA4EC-BAC5-4450-B181-73E7EE45FE1C}" type="presOf" srcId="{86304CCD-4BC8-443D-AF8E-668D706BE8AF}" destId="{F24AC8BB-442B-4B04-BFAE-41091BFF3A9E}" srcOrd="0" destOrd="0" presId="urn:microsoft.com/office/officeart/2005/8/layout/vList2"/>
    <dgm:cxn modelId="{32B7B05F-5326-4A6C-A93B-7AE809359FC9}" srcId="{2B4C6F20-920F-405A-B553-5DA168A983AB}" destId="{86304CCD-4BC8-443D-AF8E-668D706BE8AF}" srcOrd="0" destOrd="0" parTransId="{D5B1F327-EBFB-4CD8-BFB7-68D2A4DB53C8}" sibTransId="{A4D59822-5A6D-4326-8FE4-2D64A4F4ACC8}"/>
    <dgm:cxn modelId="{29451998-EE1F-48DE-8590-373BAF2F3B58}" srcId="{2B4C6F20-920F-405A-B553-5DA168A983AB}" destId="{D61DD936-77B9-4495-B0EE-98645F5C23E8}" srcOrd="1" destOrd="0" parTransId="{7838D37E-581D-4FA7-8312-3F0C638DF3E5}" sibTransId="{A9D81C99-4A6B-45E6-9CBA-51006F67DE8B}"/>
    <dgm:cxn modelId="{22BF150A-3FF1-4C2C-970F-2EAD7565A392}" type="presParOf" srcId="{A543C4A9-EBAE-4569-B612-CE7A85FF0848}" destId="{F24AC8BB-442B-4B04-BFAE-41091BFF3A9E}" srcOrd="0" destOrd="0" presId="urn:microsoft.com/office/officeart/2005/8/layout/vList2"/>
    <dgm:cxn modelId="{08E16D9C-DDF5-476D-8590-BD8F9B4BDEC4}" type="presParOf" srcId="{A543C4A9-EBAE-4569-B612-CE7A85FF0848}" destId="{DED8EA35-40F5-4649-9893-97B9CA9EA33D}" srcOrd="1" destOrd="0" presId="urn:microsoft.com/office/officeart/2005/8/layout/vList2"/>
    <dgm:cxn modelId="{594AC63A-763B-4570-B92B-C9C9F6C6CF6F}" type="presParOf" srcId="{A543C4A9-EBAE-4569-B612-CE7A85FF0848}" destId="{6DBA5BC3-7506-47E8-B20D-457D3DDF1A1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5DC306-C4BB-4D01-A66C-5A7F59274DD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72745-A5CF-48A5-BB8D-FF166AAFF4F7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0070C0"/>
              </a:solidFill>
              <a:cs typeface="B Nazanin" pitchFamily="2" charset="-78"/>
            </a:rPr>
            <a:t>وجـودآسیب های دفاعی</a:t>
          </a:r>
          <a:endParaRPr lang="en-US" sz="1800" b="1" dirty="0">
            <a:solidFill>
              <a:srgbClr val="0070C0"/>
            </a:solidFill>
          </a:endParaRPr>
        </a:p>
      </dgm:t>
    </dgm:pt>
    <dgm:pt modelId="{26CE6656-452C-4219-8845-6CD529FA3382}" type="parTrans" cxnId="{EBB15729-1FB1-4ECF-8C42-EAA5360EA84C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84CB71D3-DD37-4632-B90A-A4F5EFAA66AF}" type="sibTrans" cxnId="{EBB15729-1FB1-4ECF-8C42-EAA5360EA84C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97CE2863-A343-4D86-8596-6ADAEF04535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0070C0"/>
              </a:solidFill>
              <a:cs typeface="B Nazanin" pitchFamily="2" charset="-78"/>
            </a:rPr>
            <a:t>وجود آسیب های ناشی از انواع دیگرخشونت</a:t>
          </a:r>
        </a:p>
      </dgm:t>
    </dgm:pt>
    <dgm:pt modelId="{F52B0F86-8A76-4607-9C53-781B8C14F38D}" type="parTrans" cxnId="{CBB4C672-7D48-4AB8-A96E-6303EC2004EB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56047653-16D0-483C-8A3B-A29C050E79DA}" type="sibTrans" cxnId="{CBB4C672-7D48-4AB8-A96E-6303EC2004EB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27213346-B730-421C-8961-7E99077D9A8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0070C0"/>
              </a:solidFill>
              <a:cs typeface="B Nazanin" pitchFamily="2" charset="-78"/>
            </a:rPr>
            <a:t>آسیب بـه لبـاس</a:t>
          </a:r>
        </a:p>
      </dgm:t>
    </dgm:pt>
    <dgm:pt modelId="{3974A2F5-180C-4C43-8D40-218A10ED1EF7}" type="parTrans" cxnId="{75E65C45-4ABB-4FB1-913B-262773756A94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1CF0DD07-AB8F-4BB8-AFA2-ADFCF696692F}" type="sibTrans" cxnId="{75E65C45-4ABB-4FB1-913B-262773756A94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9510EF71-7D69-48A0-98BC-9D7E5D9796A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0070C0"/>
              </a:solidFill>
              <a:cs typeface="B Nazanin" pitchFamily="2" charset="-78"/>
            </a:rPr>
            <a:t>سطح خونی الكـل</a:t>
          </a:r>
        </a:p>
      </dgm:t>
    </dgm:pt>
    <dgm:pt modelId="{618E6C1D-79C7-4C51-A17F-DC6B0B2750C7}" type="parTrans" cxnId="{5347F762-34E3-4B6E-9AA0-998549AC977D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2BCAACDC-79A6-4256-8E83-B43F18C16068}" type="sibTrans" cxnId="{5347F762-34E3-4B6E-9AA0-998549AC977D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229F3C84-7EF8-49C4-AFC6-FCA2917A22F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 smtClean="0">
              <a:solidFill>
                <a:srgbClr val="0070C0"/>
              </a:solidFill>
              <a:cs typeface="B Nazanin" pitchFamily="2" charset="-78"/>
            </a:rPr>
            <a:t>بریدگی های نافـذ عـمـودی در قفسه سینه</a:t>
          </a:r>
        </a:p>
      </dgm:t>
    </dgm:pt>
    <dgm:pt modelId="{AEA60984-93B5-4800-AA66-54395B9AA4AF}" type="parTrans" cxnId="{4DBD9095-A48C-476E-AF15-5F2DA4B1B5F8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56BF1E27-0CC9-4165-AC9D-CA274EF75CF1}" type="sibTrans" cxnId="{4DBD9095-A48C-476E-AF15-5F2DA4B1B5F8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830C3CC5-CB37-4233-8E86-33F5957C4EB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b="1" dirty="0" smtClean="0">
              <a:solidFill>
                <a:srgbClr val="0070C0"/>
              </a:solidFill>
              <a:cs typeface="B Nazanin" pitchFamily="2" charset="-78"/>
            </a:rPr>
            <a:t>آسیب های جسم تیز برنده در سر و پشت تنه</a:t>
          </a:r>
        </a:p>
      </dgm:t>
    </dgm:pt>
    <dgm:pt modelId="{705A9C18-38FC-4076-9838-D38AC61A7558}" type="parTrans" cxnId="{28C9C1CB-EA59-430E-B12C-8A44934F1CE9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FDEFF06F-063E-4E37-85D2-E9DB50D66C7C}" type="sibTrans" cxnId="{28C9C1CB-EA59-430E-B12C-8A44934F1CE9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AAA50AAF-11D1-4593-BAAB-4FC5A20DC588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b="1" dirty="0" smtClean="0">
              <a:solidFill>
                <a:srgbClr val="0070C0"/>
              </a:solidFill>
              <a:cs typeface="B Nazanin" pitchFamily="2" charset="-78"/>
            </a:rPr>
            <a:t>آسیب های ناشی از اشیاء تیز برنده در اندام های فوقانی(به جز مچ دست و حفره ی آنتی کوبیتال ) </a:t>
          </a:r>
        </a:p>
      </dgm:t>
    </dgm:pt>
    <dgm:pt modelId="{57B9831A-B7DA-4D89-BCA4-06CE9E329536}" type="parTrans" cxnId="{1B8859B1-4EF3-4F37-930A-BFE3A24F8276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FDC08100-71AB-4F8E-A8BD-FB19E3B7A092}" type="sibTrans" cxnId="{1B8859B1-4EF3-4F37-930A-BFE3A24F8276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2A002222-C2EC-4B2C-A827-ABEDCEA28C1A}" type="pres">
      <dgm:prSet presAssocID="{9E5DC306-C4BB-4D01-A66C-5A7F59274DD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3997CE3-B501-4E77-92A9-02A5D3EA5F72}" type="pres">
      <dgm:prSet presAssocID="{27213346-B730-421C-8961-7E99077D9A8D}" presName="composite" presStyleCnt="0"/>
      <dgm:spPr/>
    </dgm:pt>
    <dgm:pt modelId="{F3D6DB09-3305-4FE7-9C4C-C91F0C5697F1}" type="pres">
      <dgm:prSet presAssocID="{27213346-B730-421C-8961-7E99077D9A8D}" presName="bentUpArrow1" presStyleLbl="alignImgPlace1" presStyleIdx="0" presStyleCnt="6"/>
      <dgm:spPr/>
    </dgm:pt>
    <dgm:pt modelId="{53983ED0-0E99-4C8E-B121-CE3063BEB6D2}" type="pres">
      <dgm:prSet presAssocID="{27213346-B730-421C-8961-7E99077D9A8D}" presName="ParentText" presStyleLbl="node1" presStyleIdx="0" presStyleCnt="7" custScaleX="353373" custScaleY="247487" custLinFactNeighborX="-400" custLinFactNeighborY="2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BC377-9577-4F42-81DB-8D49004525B0}" type="pres">
      <dgm:prSet presAssocID="{27213346-B730-421C-8961-7E99077D9A8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C44CE4B2-5987-4C42-BD1E-D71012E5157F}" type="pres">
      <dgm:prSet presAssocID="{1CF0DD07-AB8F-4BB8-AFA2-ADFCF696692F}" presName="sibTrans" presStyleCnt="0"/>
      <dgm:spPr/>
    </dgm:pt>
    <dgm:pt modelId="{91FC0A1E-BE1B-42DE-BFC0-688077CD4DF5}" type="pres">
      <dgm:prSet presAssocID="{9510EF71-7D69-48A0-98BC-9D7E5D9796AF}" presName="composite" presStyleCnt="0"/>
      <dgm:spPr/>
    </dgm:pt>
    <dgm:pt modelId="{B67ADF6C-FCCF-4F6D-A4DB-9710E138D71E}" type="pres">
      <dgm:prSet presAssocID="{9510EF71-7D69-48A0-98BC-9D7E5D9796AF}" presName="bentUpArrow1" presStyleLbl="alignImgPlace1" presStyleIdx="1" presStyleCnt="6"/>
      <dgm:spPr/>
    </dgm:pt>
    <dgm:pt modelId="{E892D213-C2CC-47DC-BACA-39D050197F26}" type="pres">
      <dgm:prSet presAssocID="{9510EF71-7D69-48A0-98BC-9D7E5D9796AF}" presName="ParentText" presStyleLbl="node1" presStyleIdx="1" presStyleCnt="7" custScaleX="437353" custScaleY="256481" custLinFactX="-10038" custLinFactNeighborX="-100000" custLinFactNeighborY="160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BBB11-AE50-495F-A937-73EA8259900B}" type="pres">
      <dgm:prSet presAssocID="{9510EF71-7D69-48A0-98BC-9D7E5D9796AF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276746B-81A3-4B6B-8B88-FB520C693EC4}" type="pres">
      <dgm:prSet presAssocID="{2BCAACDC-79A6-4256-8E83-B43F18C16068}" presName="sibTrans" presStyleCnt="0"/>
      <dgm:spPr/>
    </dgm:pt>
    <dgm:pt modelId="{85725779-6A90-4AF6-93FA-13C3045E2168}" type="pres">
      <dgm:prSet presAssocID="{56B72745-A5CF-48A5-BB8D-FF166AAFF4F7}" presName="composite" presStyleCnt="0"/>
      <dgm:spPr/>
    </dgm:pt>
    <dgm:pt modelId="{0ACF8718-4D41-47C9-BD61-17C742766AAC}" type="pres">
      <dgm:prSet presAssocID="{56B72745-A5CF-48A5-BB8D-FF166AAFF4F7}" presName="bentUpArrow1" presStyleLbl="alignImgPlace1" presStyleIdx="2" presStyleCnt="6"/>
      <dgm:spPr/>
    </dgm:pt>
    <dgm:pt modelId="{A6FC431F-B137-428F-ABE5-486A2BA7C461}" type="pres">
      <dgm:prSet presAssocID="{56B72745-A5CF-48A5-BB8D-FF166AAFF4F7}" presName="ParentText" presStyleLbl="node1" presStyleIdx="2" presStyleCnt="7" custScaleX="495768" custScaleY="243244" custLinFactX="-24453" custLinFactNeighborX="-100000" custLinFactNeighborY="-1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9CFAD-B37F-46DA-8C45-1C9C314E00B6}" type="pres">
      <dgm:prSet presAssocID="{56B72745-A5CF-48A5-BB8D-FF166AAFF4F7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75272-A21F-4EE8-A327-CC321CA54C92}" type="pres">
      <dgm:prSet presAssocID="{84CB71D3-DD37-4632-B90A-A4F5EFAA66AF}" presName="sibTrans" presStyleCnt="0"/>
      <dgm:spPr/>
    </dgm:pt>
    <dgm:pt modelId="{FEE2BA27-763D-4739-B84D-D9E1A0D732AA}" type="pres">
      <dgm:prSet presAssocID="{97CE2863-A343-4D86-8596-6ADAEF045353}" presName="composite" presStyleCnt="0"/>
      <dgm:spPr/>
    </dgm:pt>
    <dgm:pt modelId="{254EA0D5-4CDB-4DED-95A1-7C2BAA82C2A0}" type="pres">
      <dgm:prSet presAssocID="{97CE2863-A343-4D86-8596-6ADAEF045353}" presName="bentUpArrow1" presStyleLbl="alignImgPlace1" presStyleIdx="3" presStyleCnt="6"/>
      <dgm:spPr/>
    </dgm:pt>
    <dgm:pt modelId="{CBB07DB2-A40B-4FB8-A596-1D3FAC4F0661}" type="pres">
      <dgm:prSet presAssocID="{97CE2863-A343-4D86-8596-6ADAEF045353}" presName="ParentText" presStyleLbl="node1" presStyleIdx="3" presStyleCnt="7" custScaleX="451197" custScaleY="253260" custLinFactX="-3052" custLinFactNeighborX="-100000" custLinFactNeighborY="18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BA0B6-132C-4C16-8DB9-F3F360F1098B}" type="pres">
      <dgm:prSet presAssocID="{97CE2863-A343-4D86-8596-6ADAEF045353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D9B546CC-F2E6-4469-89A1-A22C590405A4}" type="pres">
      <dgm:prSet presAssocID="{56047653-16D0-483C-8A3B-A29C050E79DA}" presName="sibTrans" presStyleCnt="0"/>
      <dgm:spPr/>
    </dgm:pt>
    <dgm:pt modelId="{F45C68DD-C791-49EE-B911-30B60F163BA5}" type="pres">
      <dgm:prSet presAssocID="{229F3C84-7EF8-49C4-AFC6-FCA2917A22F4}" presName="composite" presStyleCnt="0"/>
      <dgm:spPr/>
    </dgm:pt>
    <dgm:pt modelId="{B50A9DDE-F9E2-458F-BEA1-A4E24E477601}" type="pres">
      <dgm:prSet presAssocID="{229F3C84-7EF8-49C4-AFC6-FCA2917A22F4}" presName="bentUpArrow1" presStyleLbl="alignImgPlace1" presStyleIdx="4" presStyleCnt="6"/>
      <dgm:spPr/>
    </dgm:pt>
    <dgm:pt modelId="{0FF44920-615C-4379-AB9C-8A0107890BF5}" type="pres">
      <dgm:prSet presAssocID="{229F3C84-7EF8-49C4-AFC6-FCA2917A22F4}" presName="ParentText" presStyleLbl="node1" presStyleIdx="4" presStyleCnt="7" custScaleX="454929" custScaleY="255914" custLinFactNeighborX="-57773" custLinFactNeighborY="5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FF525-1E26-45DF-8626-2FFE0FC17164}" type="pres">
      <dgm:prSet presAssocID="{229F3C84-7EF8-49C4-AFC6-FCA2917A22F4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47FAB75-49FC-4981-97C7-6776B4FC0936}" type="pres">
      <dgm:prSet presAssocID="{56BF1E27-0CC9-4165-AC9D-CA274EF75CF1}" presName="sibTrans" presStyleCnt="0"/>
      <dgm:spPr/>
    </dgm:pt>
    <dgm:pt modelId="{00B3FC66-D61D-4BF2-AF56-458679518921}" type="pres">
      <dgm:prSet presAssocID="{AAA50AAF-11D1-4593-BAAB-4FC5A20DC588}" presName="composite" presStyleCnt="0"/>
      <dgm:spPr/>
    </dgm:pt>
    <dgm:pt modelId="{E510BD04-C2FA-416A-B156-C52AC0C3939E}" type="pres">
      <dgm:prSet presAssocID="{AAA50AAF-11D1-4593-BAAB-4FC5A20DC588}" presName="bentUpArrow1" presStyleLbl="alignImgPlace1" presStyleIdx="5" presStyleCnt="6"/>
      <dgm:spPr/>
    </dgm:pt>
    <dgm:pt modelId="{2B3BAB7D-6F75-4974-A3C9-B2D87C5C3CEA}" type="pres">
      <dgm:prSet presAssocID="{AAA50AAF-11D1-4593-BAAB-4FC5A20DC588}" presName="ParentText" presStyleLbl="node1" presStyleIdx="5" presStyleCnt="7" custScaleX="515694" custScaleY="311381" custLinFactNeighborX="-24433" custLinFactNeighborY="149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0073C-E000-4240-A57E-F319B0872E1A}" type="pres">
      <dgm:prSet presAssocID="{AAA50AAF-11D1-4593-BAAB-4FC5A20DC588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6727E91D-885D-4C5B-A758-6CA996206540}" type="pres">
      <dgm:prSet presAssocID="{FDC08100-71AB-4F8E-A8BD-FB19E3B7A092}" presName="sibTrans" presStyleCnt="0"/>
      <dgm:spPr/>
    </dgm:pt>
    <dgm:pt modelId="{7AF7675D-ACD9-4A68-A8CF-21E34EB5AC6C}" type="pres">
      <dgm:prSet presAssocID="{830C3CC5-CB37-4233-8E86-33F5957C4EBF}" presName="composite" presStyleCnt="0"/>
      <dgm:spPr/>
    </dgm:pt>
    <dgm:pt modelId="{0DE0DCFD-4728-46F8-8E8A-D66F21DDC880}" type="pres">
      <dgm:prSet presAssocID="{830C3CC5-CB37-4233-8E86-33F5957C4EBF}" presName="ParentText" presStyleLbl="node1" presStyleIdx="6" presStyleCnt="7" custScaleX="529489" custScaleY="287376" custLinFactNeighborX="-23949" custLinFactNeighborY="575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BD9095-A48C-476E-AF15-5F2DA4B1B5F8}" srcId="{9E5DC306-C4BB-4D01-A66C-5A7F59274DD3}" destId="{229F3C84-7EF8-49C4-AFC6-FCA2917A22F4}" srcOrd="4" destOrd="0" parTransId="{AEA60984-93B5-4800-AA66-54395B9AA4AF}" sibTransId="{56BF1E27-0CC9-4165-AC9D-CA274EF75CF1}"/>
    <dgm:cxn modelId="{1B8859B1-4EF3-4F37-930A-BFE3A24F8276}" srcId="{9E5DC306-C4BB-4D01-A66C-5A7F59274DD3}" destId="{AAA50AAF-11D1-4593-BAAB-4FC5A20DC588}" srcOrd="5" destOrd="0" parTransId="{57B9831A-B7DA-4D89-BCA4-06CE9E329536}" sibTransId="{FDC08100-71AB-4F8E-A8BD-FB19E3B7A092}"/>
    <dgm:cxn modelId="{F410EDC1-D744-4EAD-8219-A1973338BC67}" type="presOf" srcId="{97CE2863-A343-4D86-8596-6ADAEF045353}" destId="{CBB07DB2-A40B-4FB8-A596-1D3FAC4F0661}" srcOrd="0" destOrd="0" presId="urn:microsoft.com/office/officeart/2005/8/layout/StepDownProcess"/>
    <dgm:cxn modelId="{17D8E037-7803-42D3-AC65-2D5D46D02CB2}" type="presOf" srcId="{AAA50AAF-11D1-4593-BAAB-4FC5A20DC588}" destId="{2B3BAB7D-6F75-4974-A3C9-B2D87C5C3CEA}" srcOrd="0" destOrd="0" presId="urn:microsoft.com/office/officeart/2005/8/layout/StepDownProcess"/>
    <dgm:cxn modelId="{DC2097CA-EFAD-4C5A-AC36-C30E791C2466}" type="presOf" srcId="{9510EF71-7D69-48A0-98BC-9D7E5D9796AF}" destId="{E892D213-C2CC-47DC-BACA-39D050197F26}" srcOrd="0" destOrd="0" presId="urn:microsoft.com/office/officeart/2005/8/layout/StepDownProcess"/>
    <dgm:cxn modelId="{2976D2C2-B38F-47C4-84EA-0475119DBD12}" type="presOf" srcId="{229F3C84-7EF8-49C4-AFC6-FCA2917A22F4}" destId="{0FF44920-615C-4379-AB9C-8A0107890BF5}" srcOrd="0" destOrd="0" presId="urn:microsoft.com/office/officeart/2005/8/layout/StepDownProcess"/>
    <dgm:cxn modelId="{524C0BB7-D1D3-46C5-8092-3AB5124C93CA}" type="presOf" srcId="{830C3CC5-CB37-4233-8E86-33F5957C4EBF}" destId="{0DE0DCFD-4728-46F8-8E8A-D66F21DDC880}" srcOrd="0" destOrd="0" presId="urn:microsoft.com/office/officeart/2005/8/layout/StepDownProcess"/>
    <dgm:cxn modelId="{366A9B47-95FB-455C-8872-3DA1CB4B56C2}" type="presOf" srcId="{9E5DC306-C4BB-4D01-A66C-5A7F59274DD3}" destId="{2A002222-C2EC-4B2C-A827-ABEDCEA28C1A}" srcOrd="0" destOrd="0" presId="urn:microsoft.com/office/officeart/2005/8/layout/StepDownProcess"/>
    <dgm:cxn modelId="{EBB15729-1FB1-4ECF-8C42-EAA5360EA84C}" srcId="{9E5DC306-C4BB-4D01-A66C-5A7F59274DD3}" destId="{56B72745-A5CF-48A5-BB8D-FF166AAFF4F7}" srcOrd="2" destOrd="0" parTransId="{26CE6656-452C-4219-8845-6CD529FA3382}" sibTransId="{84CB71D3-DD37-4632-B90A-A4F5EFAA66AF}"/>
    <dgm:cxn modelId="{E36BD770-75B7-4D19-8652-6E2D28AACEE9}" type="presOf" srcId="{56B72745-A5CF-48A5-BB8D-FF166AAFF4F7}" destId="{A6FC431F-B137-428F-ABE5-486A2BA7C461}" srcOrd="0" destOrd="0" presId="urn:microsoft.com/office/officeart/2005/8/layout/StepDownProcess"/>
    <dgm:cxn modelId="{5347F762-34E3-4B6E-9AA0-998549AC977D}" srcId="{9E5DC306-C4BB-4D01-A66C-5A7F59274DD3}" destId="{9510EF71-7D69-48A0-98BC-9D7E5D9796AF}" srcOrd="1" destOrd="0" parTransId="{618E6C1D-79C7-4C51-A17F-DC6B0B2750C7}" sibTransId="{2BCAACDC-79A6-4256-8E83-B43F18C16068}"/>
    <dgm:cxn modelId="{9F96B427-8BD9-4D39-93D3-CC77A7FCD13A}" type="presOf" srcId="{27213346-B730-421C-8961-7E99077D9A8D}" destId="{53983ED0-0E99-4C8E-B121-CE3063BEB6D2}" srcOrd="0" destOrd="0" presId="urn:microsoft.com/office/officeart/2005/8/layout/StepDownProcess"/>
    <dgm:cxn modelId="{28C9C1CB-EA59-430E-B12C-8A44934F1CE9}" srcId="{9E5DC306-C4BB-4D01-A66C-5A7F59274DD3}" destId="{830C3CC5-CB37-4233-8E86-33F5957C4EBF}" srcOrd="6" destOrd="0" parTransId="{705A9C18-38FC-4076-9838-D38AC61A7558}" sibTransId="{FDEFF06F-063E-4E37-85D2-E9DB50D66C7C}"/>
    <dgm:cxn modelId="{CBB4C672-7D48-4AB8-A96E-6303EC2004EB}" srcId="{9E5DC306-C4BB-4D01-A66C-5A7F59274DD3}" destId="{97CE2863-A343-4D86-8596-6ADAEF045353}" srcOrd="3" destOrd="0" parTransId="{F52B0F86-8A76-4607-9C53-781B8C14F38D}" sibTransId="{56047653-16D0-483C-8A3B-A29C050E79DA}"/>
    <dgm:cxn modelId="{75E65C45-4ABB-4FB1-913B-262773756A94}" srcId="{9E5DC306-C4BB-4D01-A66C-5A7F59274DD3}" destId="{27213346-B730-421C-8961-7E99077D9A8D}" srcOrd="0" destOrd="0" parTransId="{3974A2F5-180C-4C43-8D40-218A10ED1EF7}" sibTransId="{1CF0DD07-AB8F-4BB8-AFA2-ADFCF696692F}"/>
    <dgm:cxn modelId="{6567E5E7-3508-4A79-BB56-708BBAE3BAF1}" type="presParOf" srcId="{2A002222-C2EC-4B2C-A827-ABEDCEA28C1A}" destId="{B3997CE3-B501-4E77-92A9-02A5D3EA5F72}" srcOrd="0" destOrd="0" presId="urn:microsoft.com/office/officeart/2005/8/layout/StepDownProcess"/>
    <dgm:cxn modelId="{9D1CBEF2-2F1E-47A6-8C6C-1ED5E7459EDE}" type="presParOf" srcId="{B3997CE3-B501-4E77-92A9-02A5D3EA5F72}" destId="{F3D6DB09-3305-4FE7-9C4C-C91F0C5697F1}" srcOrd="0" destOrd="0" presId="urn:microsoft.com/office/officeart/2005/8/layout/StepDownProcess"/>
    <dgm:cxn modelId="{FEA94CBF-B35C-48BE-95AF-3C19E2A68529}" type="presParOf" srcId="{B3997CE3-B501-4E77-92A9-02A5D3EA5F72}" destId="{53983ED0-0E99-4C8E-B121-CE3063BEB6D2}" srcOrd="1" destOrd="0" presId="urn:microsoft.com/office/officeart/2005/8/layout/StepDownProcess"/>
    <dgm:cxn modelId="{0A9609A3-D40E-4B51-B447-62830B5E73A9}" type="presParOf" srcId="{B3997CE3-B501-4E77-92A9-02A5D3EA5F72}" destId="{D88BC377-9577-4F42-81DB-8D49004525B0}" srcOrd="2" destOrd="0" presId="urn:microsoft.com/office/officeart/2005/8/layout/StepDownProcess"/>
    <dgm:cxn modelId="{2A8918C1-07DF-4528-8EF3-7577AA3D4800}" type="presParOf" srcId="{2A002222-C2EC-4B2C-A827-ABEDCEA28C1A}" destId="{C44CE4B2-5987-4C42-BD1E-D71012E5157F}" srcOrd="1" destOrd="0" presId="urn:microsoft.com/office/officeart/2005/8/layout/StepDownProcess"/>
    <dgm:cxn modelId="{F52D25F5-AFF0-4E82-A5BF-93DD1BACB5D9}" type="presParOf" srcId="{2A002222-C2EC-4B2C-A827-ABEDCEA28C1A}" destId="{91FC0A1E-BE1B-42DE-BFC0-688077CD4DF5}" srcOrd="2" destOrd="0" presId="urn:microsoft.com/office/officeart/2005/8/layout/StepDownProcess"/>
    <dgm:cxn modelId="{1F564C16-3FCD-4F76-876F-FB4BF8E76B2D}" type="presParOf" srcId="{91FC0A1E-BE1B-42DE-BFC0-688077CD4DF5}" destId="{B67ADF6C-FCCF-4F6D-A4DB-9710E138D71E}" srcOrd="0" destOrd="0" presId="urn:microsoft.com/office/officeart/2005/8/layout/StepDownProcess"/>
    <dgm:cxn modelId="{EF29CB1E-F694-4719-A569-76F22E9B0FD7}" type="presParOf" srcId="{91FC0A1E-BE1B-42DE-BFC0-688077CD4DF5}" destId="{E892D213-C2CC-47DC-BACA-39D050197F26}" srcOrd="1" destOrd="0" presId="urn:microsoft.com/office/officeart/2005/8/layout/StepDownProcess"/>
    <dgm:cxn modelId="{FF32AFE7-8AFB-4CCA-803C-738ED0400B92}" type="presParOf" srcId="{91FC0A1E-BE1B-42DE-BFC0-688077CD4DF5}" destId="{EBBBBB11-AE50-495F-A937-73EA8259900B}" srcOrd="2" destOrd="0" presId="urn:microsoft.com/office/officeart/2005/8/layout/StepDownProcess"/>
    <dgm:cxn modelId="{9C9EC6E1-32BF-44D2-A5D0-4434A91DE729}" type="presParOf" srcId="{2A002222-C2EC-4B2C-A827-ABEDCEA28C1A}" destId="{6276746B-81A3-4B6B-8B88-FB520C693EC4}" srcOrd="3" destOrd="0" presId="urn:microsoft.com/office/officeart/2005/8/layout/StepDownProcess"/>
    <dgm:cxn modelId="{B877C113-1639-4FB5-8A4C-3D3174C51393}" type="presParOf" srcId="{2A002222-C2EC-4B2C-A827-ABEDCEA28C1A}" destId="{85725779-6A90-4AF6-93FA-13C3045E2168}" srcOrd="4" destOrd="0" presId="urn:microsoft.com/office/officeart/2005/8/layout/StepDownProcess"/>
    <dgm:cxn modelId="{42EF063F-2CC2-43EF-BEE2-CF402071C8CD}" type="presParOf" srcId="{85725779-6A90-4AF6-93FA-13C3045E2168}" destId="{0ACF8718-4D41-47C9-BD61-17C742766AAC}" srcOrd="0" destOrd="0" presId="urn:microsoft.com/office/officeart/2005/8/layout/StepDownProcess"/>
    <dgm:cxn modelId="{14FB832F-539A-4500-BE7D-2804D34DD2C3}" type="presParOf" srcId="{85725779-6A90-4AF6-93FA-13C3045E2168}" destId="{A6FC431F-B137-428F-ABE5-486A2BA7C461}" srcOrd="1" destOrd="0" presId="urn:microsoft.com/office/officeart/2005/8/layout/StepDownProcess"/>
    <dgm:cxn modelId="{143D2E52-7ED1-4AA5-BAA7-89AD7AE58C73}" type="presParOf" srcId="{85725779-6A90-4AF6-93FA-13C3045E2168}" destId="{6129CFAD-B37F-46DA-8C45-1C9C314E00B6}" srcOrd="2" destOrd="0" presId="urn:microsoft.com/office/officeart/2005/8/layout/StepDownProcess"/>
    <dgm:cxn modelId="{EB6E1D7C-CD7A-4651-8A81-F144D21BB9C8}" type="presParOf" srcId="{2A002222-C2EC-4B2C-A827-ABEDCEA28C1A}" destId="{69475272-A21F-4EE8-A327-CC321CA54C92}" srcOrd="5" destOrd="0" presId="urn:microsoft.com/office/officeart/2005/8/layout/StepDownProcess"/>
    <dgm:cxn modelId="{B5E9B602-3627-4304-B7A7-6AC64B0E6C2C}" type="presParOf" srcId="{2A002222-C2EC-4B2C-A827-ABEDCEA28C1A}" destId="{FEE2BA27-763D-4739-B84D-D9E1A0D732AA}" srcOrd="6" destOrd="0" presId="urn:microsoft.com/office/officeart/2005/8/layout/StepDownProcess"/>
    <dgm:cxn modelId="{3279BAB7-7EB8-4095-8093-E5F09FAF2CAF}" type="presParOf" srcId="{FEE2BA27-763D-4739-B84D-D9E1A0D732AA}" destId="{254EA0D5-4CDB-4DED-95A1-7C2BAA82C2A0}" srcOrd="0" destOrd="0" presId="urn:microsoft.com/office/officeart/2005/8/layout/StepDownProcess"/>
    <dgm:cxn modelId="{564CFE4C-1B25-4D7D-BFA2-130327356878}" type="presParOf" srcId="{FEE2BA27-763D-4739-B84D-D9E1A0D732AA}" destId="{CBB07DB2-A40B-4FB8-A596-1D3FAC4F0661}" srcOrd="1" destOrd="0" presId="urn:microsoft.com/office/officeart/2005/8/layout/StepDownProcess"/>
    <dgm:cxn modelId="{4B1C07AA-C8DD-48F2-8AA1-620A3AE07B9A}" type="presParOf" srcId="{FEE2BA27-763D-4739-B84D-D9E1A0D732AA}" destId="{0DDBA0B6-132C-4C16-8DB9-F3F360F1098B}" srcOrd="2" destOrd="0" presId="urn:microsoft.com/office/officeart/2005/8/layout/StepDownProcess"/>
    <dgm:cxn modelId="{3C70C9A1-960A-414D-8EC4-103DC41E90C9}" type="presParOf" srcId="{2A002222-C2EC-4B2C-A827-ABEDCEA28C1A}" destId="{D9B546CC-F2E6-4469-89A1-A22C590405A4}" srcOrd="7" destOrd="0" presId="urn:microsoft.com/office/officeart/2005/8/layout/StepDownProcess"/>
    <dgm:cxn modelId="{15348859-E623-4D8C-AA77-B4D024E972E8}" type="presParOf" srcId="{2A002222-C2EC-4B2C-A827-ABEDCEA28C1A}" destId="{F45C68DD-C791-49EE-B911-30B60F163BA5}" srcOrd="8" destOrd="0" presId="urn:microsoft.com/office/officeart/2005/8/layout/StepDownProcess"/>
    <dgm:cxn modelId="{928EBF90-DEC5-4BC8-A246-754DF3F12FC7}" type="presParOf" srcId="{F45C68DD-C791-49EE-B911-30B60F163BA5}" destId="{B50A9DDE-F9E2-458F-BEA1-A4E24E477601}" srcOrd="0" destOrd="0" presId="urn:microsoft.com/office/officeart/2005/8/layout/StepDownProcess"/>
    <dgm:cxn modelId="{BFA5AC96-B030-41FF-B744-E36E6E40EFC2}" type="presParOf" srcId="{F45C68DD-C791-49EE-B911-30B60F163BA5}" destId="{0FF44920-615C-4379-AB9C-8A0107890BF5}" srcOrd="1" destOrd="0" presId="urn:microsoft.com/office/officeart/2005/8/layout/StepDownProcess"/>
    <dgm:cxn modelId="{7D39689B-3C6C-41CC-AB6C-4D412612C6CC}" type="presParOf" srcId="{F45C68DD-C791-49EE-B911-30B60F163BA5}" destId="{018FF525-1E26-45DF-8626-2FFE0FC17164}" srcOrd="2" destOrd="0" presId="urn:microsoft.com/office/officeart/2005/8/layout/StepDownProcess"/>
    <dgm:cxn modelId="{657801E1-3CB5-4FCD-88E2-AD68EFBF0CBE}" type="presParOf" srcId="{2A002222-C2EC-4B2C-A827-ABEDCEA28C1A}" destId="{747FAB75-49FC-4981-97C7-6776B4FC0936}" srcOrd="9" destOrd="0" presId="urn:microsoft.com/office/officeart/2005/8/layout/StepDownProcess"/>
    <dgm:cxn modelId="{B1661A82-F7DD-4708-8E47-6B1BA5EE5184}" type="presParOf" srcId="{2A002222-C2EC-4B2C-A827-ABEDCEA28C1A}" destId="{00B3FC66-D61D-4BF2-AF56-458679518921}" srcOrd="10" destOrd="0" presId="urn:microsoft.com/office/officeart/2005/8/layout/StepDownProcess"/>
    <dgm:cxn modelId="{71EA503F-730C-4E7B-BD1F-BA8F87C7F56E}" type="presParOf" srcId="{00B3FC66-D61D-4BF2-AF56-458679518921}" destId="{E510BD04-C2FA-416A-B156-C52AC0C3939E}" srcOrd="0" destOrd="0" presId="urn:microsoft.com/office/officeart/2005/8/layout/StepDownProcess"/>
    <dgm:cxn modelId="{F15A636F-0150-4CA4-B09F-8BA70669B480}" type="presParOf" srcId="{00B3FC66-D61D-4BF2-AF56-458679518921}" destId="{2B3BAB7D-6F75-4974-A3C9-B2D87C5C3CEA}" srcOrd="1" destOrd="0" presId="urn:microsoft.com/office/officeart/2005/8/layout/StepDownProcess"/>
    <dgm:cxn modelId="{7E012383-7188-4EF9-A9B6-29F726A82E7E}" type="presParOf" srcId="{00B3FC66-D61D-4BF2-AF56-458679518921}" destId="{5600073C-E000-4240-A57E-F319B0872E1A}" srcOrd="2" destOrd="0" presId="urn:microsoft.com/office/officeart/2005/8/layout/StepDownProcess"/>
    <dgm:cxn modelId="{4B845C57-B880-4E21-9810-6E9967D06E60}" type="presParOf" srcId="{2A002222-C2EC-4B2C-A827-ABEDCEA28C1A}" destId="{6727E91D-885D-4C5B-A758-6CA996206540}" srcOrd="11" destOrd="0" presId="urn:microsoft.com/office/officeart/2005/8/layout/StepDownProcess"/>
    <dgm:cxn modelId="{4F4AFC9B-6FFD-4604-B588-184F86195419}" type="presParOf" srcId="{2A002222-C2EC-4B2C-A827-ABEDCEA28C1A}" destId="{7AF7675D-ACD9-4A68-A8CF-21E34EB5AC6C}" srcOrd="12" destOrd="0" presId="urn:microsoft.com/office/officeart/2005/8/layout/StepDownProcess"/>
    <dgm:cxn modelId="{59DFE0EE-58FC-4E5B-A73F-46BA3A5E0A51}" type="presParOf" srcId="{7AF7675D-ACD9-4A68-A8CF-21E34EB5AC6C}" destId="{0DE0DCFD-4728-46F8-8E8A-D66F21DDC88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4C6F20-920F-405A-B553-5DA168A983A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304CCD-4BC8-443D-AF8E-668D706BE8A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وجود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بریدگی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 های بهبود یافته روی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مچ دست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نشان دهنده ی تلاش قبلی فرد برای خودکشی است و به بازرس گوش زد می کند که یک مرگ می تواند خودکشی باشد </a:t>
          </a:r>
          <a:r>
            <a:rPr lang="fa-IR" dirty="0" smtClean="0">
              <a:cs typeface="B Nazanin" pitchFamily="2" charset="-78"/>
            </a:rPr>
            <a:t>.</a:t>
          </a:r>
          <a:endParaRPr lang="fa-IR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D5B1F327-EBFB-4CD8-BFB7-68D2A4DB53C8}" type="parTrans" cxnId="{32B7B05F-5326-4A6C-A93B-7AE809359FC9}">
      <dgm:prSet/>
      <dgm:spPr/>
      <dgm:t>
        <a:bodyPr/>
        <a:lstStyle/>
        <a:p>
          <a:endParaRPr lang="en-US"/>
        </a:p>
      </dgm:t>
    </dgm:pt>
    <dgm:pt modelId="{A4D59822-5A6D-4326-8FE4-2D64A4F4ACC8}" type="sibTrans" cxnId="{32B7B05F-5326-4A6C-A93B-7AE809359FC9}">
      <dgm:prSet/>
      <dgm:spPr/>
      <dgm:t>
        <a:bodyPr/>
        <a:lstStyle/>
        <a:p>
          <a:endParaRPr lang="en-US"/>
        </a:p>
      </dgm:t>
    </dgm:pt>
    <dgm:pt modelId="{D61DD936-77B9-4495-B0EE-98645F5C23E8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در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آسیب</a:t>
          </a:r>
          <a:r>
            <a:rPr lang="en-US" dirty="0" smtClean="0">
              <a:solidFill>
                <a:schemeClr val="tx1"/>
              </a:solidFill>
              <a:cs typeface="2  Titr" panose="00000700000000000000" pitchFamily="2" charset="-78"/>
            </a:rPr>
            <a:t>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های متعدد سایر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 احشاء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ماننـد کـبـد،کلیه و</a:t>
          </a:r>
          <a:endParaRPr lang="en-US" dirty="0" smtClean="0">
            <a:solidFill>
              <a:schemeClr val="tx1"/>
            </a:solidFill>
            <a:cs typeface="2  Titr" panose="00000700000000000000" pitchFamily="2" charset="-78"/>
          </a:endParaRPr>
        </a:p>
        <a:p>
          <a:pPr rtl="1"/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ریه</a:t>
          </a:r>
          <a:r>
            <a:rPr lang="en-US" dirty="0" smtClean="0">
              <a:solidFill>
                <a:schemeClr val="tx1"/>
              </a:solidFill>
              <a:cs typeface="2  Titr" panose="00000700000000000000" pitchFamily="2" charset="-78"/>
            </a:rPr>
            <a:t>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ها،در صورتی که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قلب و عروق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بـزرگ 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سالم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 باشند فرد برای چندین ساعت می تواند</a:t>
          </a:r>
          <a:r>
            <a:rPr lang="fa-IR" dirty="0" smtClean="0">
              <a:solidFill>
                <a:srgbClr val="FF0000"/>
              </a:solidFill>
              <a:cs typeface="2  Titr" panose="00000700000000000000" pitchFamily="2" charset="-78"/>
            </a:rPr>
            <a:t> زنده </a:t>
          </a:r>
          <a:r>
            <a:rPr lang="fa-IR" dirty="0" smtClean="0">
              <a:solidFill>
                <a:schemeClr val="tx1"/>
              </a:solidFill>
              <a:cs typeface="2  Titr" panose="00000700000000000000" pitchFamily="2" charset="-78"/>
            </a:rPr>
            <a:t>بماند .</a:t>
          </a:r>
          <a:endParaRPr lang="en-US" dirty="0">
            <a:solidFill>
              <a:schemeClr val="tx1"/>
            </a:solidFill>
            <a:cs typeface="2  Titr" panose="00000700000000000000" pitchFamily="2" charset="-78"/>
          </a:endParaRPr>
        </a:p>
      </dgm:t>
    </dgm:pt>
    <dgm:pt modelId="{A9D81C99-4A6B-45E6-9CBA-51006F67DE8B}" type="sibTrans" cxnId="{29451998-EE1F-48DE-8590-373BAF2F3B58}">
      <dgm:prSet/>
      <dgm:spPr/>
      <dgm:t>
        <a:bodyPr/>
        <a:lstStyle/>
        <a:p>
          <a:endParaRPr lang="en-US"/>
        </a:p>
      </dgm:t>
    </dgm:pt>
    <dgm:pt modelId="{7838D37E-581D-4FA7-8312-3F0C638DF3E5}" type="parTrans" cxnId="{29451998-EE1F-48DE-8590-373BAF2F3B58}">
      <dgm:prSet/>
      <dgm:spPr/>
      <dgm:t>
        <a:bodyPr/>
        <a:lstStyle/>
        <a:p>
          <a:endParaRPr lang="en-US"/>
        </a:p>
      </dgm:t>
    </dgm:pt>
    <dgm:pt modelId="{A543C4A9-EBAE-4569-B612-CE7A85FF0848}" type="pres">
      <dgm:prSet presAssocID="{2B4C6F20-920F-405A-B553-5DA168A983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AC8BB-442B-4B04-BFAE-41091BFF3A9E}" type="pres">
      <dgm:prSet presAssocID="{86304CCD-4BC8-443D-AF8E-668D706BE8AF}" presName="parentText" presStyleLbl="node1" presStyleIdx="0" presStyleCnt="2" custScaleY="964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8EA35-40F5-4649-9893-97B9CA9EA33D}" type="pres">
      <dgm:prSet presAssocID="{A4D59822-5A6D-4326-8FE4-2D64A4F4ACC8}" presName="spacer" presStyleCnt="0"/>
      <dgm:spPr/>
    </dgm:pt>
    <dgm:pt modelId="{6DBA5BC3-7506-47E8-B20D-457D3DDF1A13}" type="pres">
      <dgm:prSet presAssocID="{D61DD936-77B9-4495-B0EE-98645F5C23E8}" presName="parentText" presStyleLbl="node1" presStyleIdx="1" presStyleCnt="2" custScaleY="932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DE45D-36CC-41F7-9A4E-9ABD49BF008D}" type="presOf" srcId="{2B4C6F20-920F-405A-B553-5DA168A983AB}" destId="{A543C4A9-EBAE-4569-B612-CE7A85FF0848}" srcOrd="0" destOrd="0" presId="urn:microsoft.com/office/officeart/2005/8/layout/vList2"/>
    <dgm:cxn modelId="{1A62272D-5FC5-476E-839F-0CA2129E677D}" type="presOf" srcId="{86304CCD-4BC8-443D-AF8E-668D706BE8AF}" destId="{F24AC8BB-442B-4B04-BFAE-41091BFF3A9E}" srcOrd="0" destOrd="0" presId="urn:microsoft.com/office/officeart/2005/8/layout/vList2"/>
    <dgm:cxn modelId="{6282B2F9-6AEE-4E1D-87B6-710BF43E7573}" type="presOf" srcId="{D61DD936-77B9-4495-B0EE-98645F5C23E8}" destId="{6DBA5BC3-7506-47E8-B20D-457D3DDF1A13}" srcOrd="0" destOrd="0" presId="urn:microsoft.com/office/officeart/2005/8/layout/vList2"/>
    <dgm:cxn modelId="{32B7B05F-5326-4A6C-A93B-7AE809359FC9}" srcId="{2B4C6F20-920F-405A-B553-5DA168A983AB}" destId="{86304CCD-4BC8-443D-AF8E-668D706BE8AF}" srcOrd="0" destOrd="0" parTransId="{D5B1F327-EBFB-4CD8-BFB7-68D2A4DB53C8}" sibTransId="{A4D59822-5A6D-4326-8FE4-2D64A4F4ACC8}"/>
    <dgm:cxn modelId="{29451998-EE1F-48DE-8590-373BAF2F3B58}" srcId="{2B4C6F20-920F-405A-B553-5DA168A983AB}" destId="{D61DD936-77B9-4495-B0EE-98645F5C23E8}" srcOrd="1" destOrd="0" parTransId="{7838D37E-581D-4FA7-8312-3F0C638DF3E5}" sibTransId="{A9D81C99-4A6B-45E6-9CBA-51006F67DE8B}"/>
    <dgm:cxn modelId="{8AC47729-8DAC-4823-BCDD-5E88D9DF79CB}" type="presParOf" srcId="{A543C4A9-EBAE-4569-B612-CE7A85FF0848}" destId="{F24AC8BB-442B-4B04-BFAE-41091BFF3A9E}" srcOrd="0" destOrd="0" presId="urn:microsoft.com/office/officeart/2005/8/layout/vList2"/>
    <dgm:cxn modelId="{4D859FF7-F114-4894-9550-4134057A820E}" type="presParOf" srcId="{A543C4A9-EBAE-4569-B612-CE7A85FF0848}" destId="{DED8EA35-40F5-4649-9893-97B9CA9EA33D}" srcOrd="1" destOrd="0" presId="urn:microsoft.com/office/officeart/2005/8/layout/vList2"/>
    <dgm:cxn modelId="{5F053937-D6DA-494E-BBAE-CB9CA3BAD3E3}" type="presParOf" srcId="{A543C4A9-EBAE-4569-B612-CE7A85FF0848}" destId="{6DBA5BC3-7506-47E8-B20D-457D3DDF1A1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5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5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9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7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5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5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0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431A5-2A9F-4E93-8C41-18813B6953B2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1B2FA-B26E-4F01-B1BA-3D5CED16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2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42345" y="1988840"/>
            <a:ext cx="3185839" cy="46805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spcBef>
                <a:spcPct val="20000"/>
              </a:spcBef>
            </a:pPr>
            <a:r>
              <a:rPr lang="fa-IR" sz="32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در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اروپا</a:t>
            </a:r>
            <a:r>
              <a:rPr lang="fa-IR" sz="32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 </a:t>
            </a:r>
            <a:endParaRPr lang="fa-IR" sz="3200" dirty="0" smtClean="0">
              <a:solidFill>
                <a:srgbClr val="9BBB59">
                  <a:lumMod val="50000"/>
                </a:srgbClr>
              </a:solidFill>
              <a:cs typeface="B Nazanin" pitchFamily="2" charset="-78"/>
            </a:endParaRPr>
          </a:p>
          <a:p>
            <a:pPr lvl="0" algn="ctr" rtl="1">
              <a:spcBef>
                <a:spcPct val="20000"/>
              </a:spcBef>
            </a:pPr>
            <a:r>
              <a:rPr lang="fa-IR" sz="32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بر </a:t>
            </a:r>
            <a:r>
              <a:rPr lang="fa-IR" sz="32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خلاف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آمریکا</a:t>
            </a:r>
            <a:r>
              <a:rPr lang="fa-IR" sz="32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،</a:t>
            </a:r>
          </a:p>
          <a:p>
            <a:pPr lvl="0" algn="ctr" rtl="1">
              <a:spcBef>
                <a:spcPct val="20000"/>
              </a:spcBef>
            </a:pPr>
            <a:r>
              <a:rPr lang="fa-IR" sz="32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قتل </a:t>
            </a:r>
          </a:p>
          <a:p>
            <a:pPr lvl="0" algn="ctr" rtl="1">
              <a:spcBef>
                <a:spcPct val="20000"/>
              </a:spcBef>
            </a:pPr>
            <a:r>
              <a:rPr lang="fa-I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با </a:t>
            </a:r>
            <a:r>
              <a:rPr lang="fa-IR" sz="3200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بریدگی نافذ </a:t>
            </a:r>
            <a:endParaRPr lang="fa-IR" sz="3200" dirty="0" smtClean="0"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lvl="0" algn="ctr" rtl="1">
              <a:spcBef>
                <a:spcPct val="20000"/>
              </a:spcBef>
            </a:pPr>
            <a:r>
              <a:rPr lang="fa-IR" sz="32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شایع تراز</a:t>
            </a:r>
          </a:p>
          <a:p>
            <a:pPr lvl="0" algn="ctr" rtl="1">
              <a:spcBef>
                <a:spcPct val="20000"/>
              </a:spcBef>
            </a:pPr>
            <a:r>
              <a:rPr lang="fa-IR" sz="32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قتل </a:t>
            </a:r>
          </a:p>
          <a:p>
            <a:pPr lvl="0" algn="ctr" rtl="1">
              <a:spcBef>
                <a:spcPct val="20000"/>
              </a:spcBef>
            </a:pPr>
            <a:r>
              <a:rPr lang="fa-I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بااسلحه‌ی </a:t>
            </a:r>
            <a:r>
              <a:rPr lang="fa-IR" sz="3200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گرم </a:t>
            </a:r>
            <a:r>
              <a:rPr lang="fa-IR" sz="32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است.</a:t>
            </a:r>
            <a:endParaRPr lang="en-US" sz="3200" dirty="0">
              <a:solidFill>
                <a:srgbClr val="9BBB59">
                  <a:lumMod val="50000"/>
                </a:srgbClr>
              </a:solidFill>
              <a:cs typeface="B Nazanin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3" y="1988840"/>
            <a:ext cx="2718817" cy="4475932"/>
          </a:xfrm>
          <a:prstGeom prst="rect">
            <a:avLst/>
          </a:prstGeom>
        </p:spPr>
      </p:pic>
      <p:pic>
        <p:nvPicPr>
          <p:cNvPr id="2052" name="Picture 4" descr="برای خرید تور اروپا چه کنیم؟ | خبرگزاری ایلنا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718817" cy="44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2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1800" kern="0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64196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9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1800" kern="0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601226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3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دانلود فیلم Harakiri 1962 هاراگیری با دوبله فارسی - آپ تی و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55" y="12136"/>
            <a:ext cx="1466420" cy="15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8" name="Picture 8" descr="naginatajutsu سامورایی ژاپنی هنرهای رزمی استاد 1135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36"/>
            <a:ext cx="1746250" cy="14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5776" y="260648"/>
            <a:ext cx="4536504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2  Titr" panose="00000700000000000000" pitchFamily="2" charset="-78"/>
              </a:rPr>
              <a:t>خودکشی ژاپنی یا هارا گیری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1685271"/>
            <a:ext cx="9132174" cy="51727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2  Titr" panose="00000700000000000000" pitchFamily="2" charset="-78"/>
              </a:rPr>
              <a:t>Hara</a:t>
            </a:r>
            <a:r>
              <a:rPr lang="en-US" sz="2800" dirty="0">
                <a:solidFill>
                  <a:prstClr val="black"/>
                </a:solidFill>
                <a:cs typeface="2  Titr" panose="00000700000000000000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cs typeface="2  Titr" panose="00000700000000000000" pitchFamily="2" charset="-78"/>
              </a:rPr>
              <a:t>به معنی شکم،</a:t>
            </a:r>
            <a:r>
              <a:rPr lang="en-US" sz="2800" dirty="0" err="1">
                <a:solidFill>
                  <a:prstClr val="black"/>
                </a:solidFill>
                <a:cs typeface="2  Titr" panose="00000700000000000000" pitchFamily="2" charset="-78"/>
              </a:rPr>
              <a:t>Kiri</a:t>
            </a:r>
            <a:r>
              <a:rPr lang="fa-IR" sz="2800" dirty="0">
                <a:solidFill>
                  <a:prstClr val="black"/>
                </a:solidFill>
                <a:cs typeface="2  Titr" panose="00000700000000000000" pitchFamily="2" charset="-78"/>
              </a:rPr>
              <a:t>به معنی بریدن</a:t>
            </a:r>
            <a:endParaRPr lang="fa-IR" sz="2000" dirty="0">
              <a:solidFill>
                <a:prstClr val="black"/>
              </a:solidFill>
              <a:cs typeface="2  Titr" panose="000007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8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یک گونه خودکشی سنتی در ژاپن است که نوعی خودزنی غیر معمـول بـا آسیب شکمی می باشد . 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</a:pPr>
            <a:r>
              <a:rPr lang="fa-IR" sz="28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   به صورت کلاسیک،قربانی تیغه ی شمشیر را به درون ربع تحتانی چپ شکم فرو می کند سپس به صورت افقی به طرف سمت راست می برد و با یک برش به بالا امتداد می دهد ، در نتیجه یک زخـم 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L</a:t>
            </a:r>
            <a:r>
              <a:rPr lang="fa-IR" sz="28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 شکل دردناک در دیواره ی شکم ایجاد میشود،اما احشاء زیر دیواره ی شکم آسیب نمی بیند.</a:t>
            </a:r>
            <a:endParaRPr lang="en-US" sz="2800" dirty="0">
              <a:solidFill>
                <a:srgbClr val="9BBB59">
                  <a:lumMod val="50000"/>
                </a:srgb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98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1800" kern="0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43534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8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260648"/>
            <a:ext cx="5472608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2  Titr" panose="00000700000000000000" pitchFamily="2" charset="-78"/>
              </a:rPr>
              <a:t>آسیب های « تردیدی » یا آزمایشـی</a:t>
            </a:r>
            <a:endParaRPr lang="en-US" sz="24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1685271"/>
            <a:ext cx="9132174" cy="51727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 algn="r" rtl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36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جـزء </a:t>
            </a:r>
            <a:r>
              <a:rPr lang="fa-IR" sz="36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آسیب های </a:t>
            </a:r>
            <a:r>
              <a:rPr lang="fa-IR" sz="3600" dirty="0">
                <a:solidFill>
                  <a:srgbClr val="0070C0"/>
                </a:solidFill>
                <a:cs typeface="B Nazanin" pitchFamily="2" charset="-78"/>
              </a:rPr>
              <a:t>جسم تیز برنده </a:t>
            </a:r>
            <a:r>
              <a:rPr lang="fa-IR" sz="36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هستند که فرد بـه خـود وارد می کند .</a:t>
            </a:r>
          </a:p>
          <a:p>
            <a:pPr marL="571500" lvl="0" indent="-571500" algn="r" rtl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36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  این آسیب ها معمولاً ، با </a:t>
            </a:r>
            <a:r>
              <a:rPr lang="fa-IR" sz="3600" dirty="0">
                <a:solidFill>
                  <a:srgbClr val="0070C0"/>
                </a:solidFill>
                <a:cs typeface="B Nazanin" pitchFamily="2" charset="-78"/>
              </a:rPr>
              <a:t>بریدگی های سطحی یا نافذ </a:t>
            </a:r>
            <a:r>
              <a:rPr lang="fa-IR" sz="36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در نزدیکی جراحـات عمـيـق تـر کـشـنده مشخص </a:t>
            </a:r>
            <a:r>
              <a:rPr lang="fa-IR" sz="36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می شوند.</a:t>
            </a:r>
          </a:p>
          <a:p>
            <a:pPr marL="571500" lvl="0" indent="-571500" algn="r" rtl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36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 بریدگی </a:t>
            </a:r>
            <a:r>
              <a:rPr lang="fa-IR" sz="36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های سطحی با هم </a:t>
            </a:r>
            <a:r>
              <a:rPr lang="fa-IR" sz="3600" dirty="0">
                <a:solidFill>
                  <a:srgbClr val="0070C0"/>
                </a:solidFill>
                <a:cs typeface="B Nazanin" pitchFamily="2" charset="-78"/>
              </a:rPr>
              <a:t>موازی</a:t>
            </a:r>
            <a:r>
              <a:rPr lang="fa-IR" sz="36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 هستند و تا زیر جلد امتداد می یابند .</a:t>
            </a:r>
            <a:endParaRPr lang="en-US" sz="3600" dirty="0">
              <a:solidFill>
                <a:srgbClr val="9BBB59">
                  <a:lumMod val="50000"/>
                </a:srgb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84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7461" y="296672"/>
            <a:ext cx="5472608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rgbClr val="FF0000"/>
                </a:solidFill>
                <a:cs typeface="2  Titr" panose="00000700000000000000" pitchFamily="2" charset="-78"/>
              </a:rPr>
              <a:t>جراحات دفاعی</a:t>
            </a:r>
            <a:endParaRPr lang="en-US" sz="32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685271"/>
            <a:ext cx="9143999" cy="51727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آسیب های </a:t>
            </a:r>
            <a:r>
              <a:rPr lang="fa-IR" sz="3200" dirty="0">
                <a:solidFill>
                  <a:srgbClr val="0070C0"/>
                </a:solidFill>
                <a:cs typeface="B Nazanin" pitchFamily="2" charset="-78"/>
              </a:rPr>
              <a:t>جسـم تیـز برنده </a:t>
            </a:r>
            <a:r>
              <a:rPr lang="fa-IR" sz="32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میباشند </a:t>
            </a:r>
            <a:endParaRPr lang="fa-IR" sz="3200" dirty="0" smtClean="0">
              <a:solidFill>
                <a:srgbClr val="9BBB59">
                  <a:lumMod val="50000"/>
                </a:srgbClr>
              </a:solidFill>
              <a:cs typeface="B Nazanin" pitchFamily="2" charset="-78"/>
            </a:endParaRPr>
          </a:p>
          <a:p>
            <a:pPr marL="571500" indent="-571500" algn="r" rtl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32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به طور تیپیک در </a:t>
            </a:r>
            <a:r>
              <a:rPr lang="fa-IR" sz="3200" dirty="0">
                <a:solidFill>
                  <a:srgbClr val="0070C0"/>
                </a:solidFill>
                <a:cs typeface="B Nazanin" pitchFamily="2" charset="-78"/>
              </a:rPr>
              <a:t>اندام ها </a:t>
            </a:r>
            <a:r>
              <a:rPr lang="fa-IR" sz="32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دیده می شوند و معمولاً دست ها و بازوها را درگیر می کنند </a:t>
            </a:r>
            <a:endParaRPr lang="fa-IR" sz="3200" dirty="0" smtClean="0">
              <a:solidFill>
                <a:srgbClr val="9BBB59">
                  <a:lumMod val="50000"/>
                </a:srgbClr>
              </a:solidFill>
              <a:cs typeface="B Nazanin" pitchFamily="2" charset="-78"/>
            </a:endParaRPr>
          </a:p>
          <a:p>
            <a:pPr marL="571500" indent="-571500" algn="r" rtl="1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32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با حرکت قسمتی از بدن قربانی بین یک </a:t>
            </a:r>
            <a:r>
              <a:rPr lang="fa-IR" sz="3200" dirty="0">
                <a:solidFill>
                  <a:srgbClr val="0070C0"/>
                </a:solidFill>
                <a:cs typeface="B Nazanin" pitchFamily="2" charset="-78"/>
              </a:rPr>
              <a:t>شی تیز و ناحیه</a:t>
            </a:r>
            <a:r>
              <a:rPr lang="fa-IR" sz="32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 ای که به طور بالقوه هدف کشنده ای </a:t>
            </a:r>
            <a:r>
              <a:rPr lang="fa-IR" sz="32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میباشد </a:t>
            </a:r>
            <a:r>
              <a:rPr lang="fa-IR" sz="32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( مثـل تـنـه </a:t>
            </a:r>
            <a:r>
              <a:rPr lang="fa-IR" sz="3200" dirty="0" smtClean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) ایجـاد می گردند.</a:t>
            </a:r>
          </a:p>
          <a:p>
            <a:pPr marL="571500" indent="-571500" algn="r" rtl="1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en-US" sz="3600" dirty="0">
              <a:solidFill>
                <a:srgbClr val="9BBB59">
                  <a:lumMod val="50000"/>
                </a:srgb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63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179512" y="2060848"/>
            <a:ext cx="8964488" cy="396044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spcBef>
                <a:spcPct val="20000"/>
              </a:spcBef>
            </a:pPr>
            <a:r>
              <a:rPr lang="fa-IR" sz="2800" dirty="0">
                <a:solidFill>
                  <a:prstClr val="black"/>
                </a:solidFill>
                <a:cs typeface="2  Titr" panose="00000700000000000000" pitchFamily="2" charset="-78"/>
              </a:rPr>
              <a:t>آسیب های دفاعی در </a:t>
            </a:r>
            <a:r>
              <a:rPr lang="fa-IR" sz="2800" dirty="0">
                <a:solidFill>
                  <a:srgbClr val="FF0000"/>
                </a:solidFill>
                <a:cs typeface="2  Titr" panose="00000700000000000000" pitchFamily="2" charset="-78"/>
              </a:rPr>
              <a:t>زنان</a:t>
            </a:r>
            <a:r>
              <a:rPr lang="fa-IR" sz="2800" dirty="0">
                <a:solidFill>
                  <a:prstClr val="black"/>
                </a:solidFill>
                <a:cs typeface="2  Titr" panose="00000700000000000000" pitchFamily="2" charset="-78"/>
              </a:rPr>
              <a:t> با </a:t>
            </a:r>
            <a:r>
              <a:rPr lang="fa-IR" sz="2800" dirty="0">
                <a:solidFill>
                  <a:srgbClr val="FF0000"/>
                </a:solidFill>
                <a:cs typeface="2  Titr" panose="00000700000000000000" pitchFamily="2" charset="-78"/>
              </a:rPr>
              <a:t>شیوع بیشتری </a:t>
            </a:r>
            <a:r>
              <a:rPr lang="fa-IR" sz="2800" dirty="0">
                <a:solidFill>
                  <a:prstClr val="black"/>
                </a:solidFill>
                <a:cs typeface="2  Titr" panose="00000700000000000000" pitchFamily="2" charset="-78"/>
              </a:rPr>
              <a:t>دیده میشود، چون آنها با احتمال بیشتری در نزاع های طولانی خانوادگی درگیر بوده و آماده دفاع از خودشان هستند.</a:t>
            </a:r>
            <a:endParaRPr lang="en-US" sz="2800" dirty="0">
              <a:solidFill>
                <a:prstClr val="black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18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387105"/>
              </p:ext>
            </p:extLst>
          </p:nvPr>
        </p:nvGraphicFramePr>
        <p:xfrm>
          <a:off x="179512" y="0"/>
          <a:ext cx="885698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55776" y="116632"/>
            <a:ext cx="640871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spcBef>
                <a:spcPct val="20000"/>
              </a:spcBef>
            </a:pPr>
            <a:r>
              <a:rPr lang="fa-IR" sz="24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کارلسون با استفاده از مدلی مبنی بر آنالیزهای چند متغیری ، </a:t>
            </a:r>
            <a:r>
              <a:rPr lang="fa-IR" sz="2400" dirty="0">
                <a:solidFill>
                  <a:srgbClr val="0070C0"/>
                </a:solidFill>
                <a:cs typeface="B Nazanin" pitchFamily="2" charset="-78"/>
              </a:rPr>
              <a:t>فاکتورهای مثبت </a:t>
            </a:r>
            <a:r>
              <a:rPr lang="fa-IR" sz="24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پیش بینی کننده ی قتل با سلاح برنده نافذ را نشان داد که به ترتیب نزولی عبارت بودند از:</a:t>
            </a:r>
          </a:p>
        </p:txBody>
      </p:sp>
    </p:spTree>
    <p:extLst>
      <p:ext uri="{BB962C8B-B14F-4D97-AF65-F5344CB8AC3E}">
        <p14:creationId xmlns:p14="http://schemas.microsoft.com/office/powerpoint/2010/main" val="17035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1800" kern="0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528418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0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48680"/>
            <a:ext cx="784887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b="1" dirty="0">
                <a:solidFill>
                  <a:srgbClr val="FF0000"/>
                </a:solidFill>
                <a:cs typeface="2  Titr" panose="00000700000000000000" pitchFamily="2" charset="-78"/>
              </a:rPr>
              <a:t>انواع آسیب های جسم تیز برنده</a:t>
            </a:r>
            <a:r>
              <a:rPr lang="en-US" sz="2800" b="1" dirty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cs typeface="2  Titr" panose="00000700000000000000" pitchFamily="2" charset="-78"/>
              </a:rPr>
              <a:t>در پزشکی قانونی</a:t>
            </a:r>
            <a:endParaRPr lang="en-US" sz="2800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786" y="2276872"/>
            <a:ext cx="8759710" cy="4077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cs typeface="B Nazanin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36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بریدگی سطحی </a:t>
            </a:r>
            <a:endParaRPr lang="en-US" sz="3600" dirty="0">
              <a:solidFill>
                <a:srgbClr val="9BBB59">
                  <a:lumMod val="50000"/>
                </a:srgbClr>
              </a:solidFill>
              <a:cs typeface="B Nazanin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36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 بریدگی نافذ </a:t>
            </a:r>
            <a:endParaRPr lang="en-US" sz="3600" dirty="0">
              <a:solidFill>
                <a:srgbClr val="9BBB59">
                  <a:lumMod val="50000"/>
                </a:srgbClr>
              </a:solidFill>
              <a:cs typeface="B Nazanin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36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 گازگرفتگی ها ( غیر از انسان )</a:t>
            </a:r>
            <a:endParaRPr lang="en-US" sz="3600" dirty="0">
              <a:solidFill>
                <a:srgbClr val="9BBB59">
                  <a:lumMod val="50000"/>
                </a:srgbClr>
              </a:solidFill>
              <a:cs typeface="B Nazanin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3600" dirty="0">
                <a:solidFill>
                  <a:srgbClr val="9BBB59">
                    <a:lumMod val="50000"/>
                  </a:srgbClr>
                </a:solidFill>
                <a:cs typeface="B Nazanin" pitchFamily="2" charset="-78"/>
              </a:rPr>
              <a:t>رگ گیری با اهداف پزشکی یا غیر پزشکی </a:t>
            </a:r>
            <a:endParaRPr lang="en-US" sz="3600" dirty="0">
              <a:solidFill>
                <a:srgbClr val="9BBB59">
                  <a:lumMod val="50000"/>
                </a:srgb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67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329" y="461269"/>
            <a:ext cx="784887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2  Titr" panose="00000700000000000000" pitchFamily="2" charset="-78"/>
              </a:rPr>
              <a:t>موارد قابل توجه ونیازمندیادداشت درآسیب </a:t>
            </a:r>
            <a:r>
              <a:rPr lang="fa-IR" sz="2800" dirty="0">
                <a:solidFill>
                  <a:srgbClr val="FF0000"/>
                </a:solidFill>
                <a:cs typeface="2  Titr" panose="00000700000000000000" pitchFamily="2" charset="-78"/>
              </a:rPr>
              <a:t>های جسم تیز </a:t>
            </a:r>
            <a:r>
              <a:rPr lang="fa-IR" sz="2800" dirty="0" smtClean="0">
                <a:solidFill>
                  <a:srgbClr val="FF0000"/>
                </a:solidFill>
                <a:cs typeface="2  Titr" panose="00000700000000000000" pitchFamily="2" charset="-78"/>
              </a:rPr>
              <a:t>برنده</a:t>
            </a:r>
            <a:endParaRPr lang="en-US" sz="28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9980" y="1916832"/>
            <a:ext cx="8988425" cy="44644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itchFamily="2" charset="-78"/>
              </a:rPr>
              <a:t>طول،عرض </a:t>
            </a:r>
            <a:r>
              <a:rPr lang="fa-IR" sz="2800" dirty="0">
                <a:cs typeface="B Nazanin" pitchFamily="2" charset="-78"/>
              </a:rPr>
              <a:t>و عمق زخم </a:t>
            </a: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جهت </a:t>
            </a:r>
            <a:r>
              <a:rPr lang="fa-IR" sz="2800" dirty="0">
                <a:cs typeface="B Nazanin" pitchFamily="2" charset="-78"/>
              </a:rPr>
              <a:t>قرارگیری زخم(افقی،عمودی،مایل) نسبت به قربانی</a:t>
            </a: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itchFamily="2" charset="-78"/>
              </a:rPr>
              <a:t>انتهاهای </a:t>
            </a:r>
            <a:r>
              <a:rPr lang="fa-IR" sz="2800" dirty="0">
                <a:cs typeface="B Nazanin" pitchFamily="2" charset="-78"/>
              </a:rPr>
              <a:t>زخم،تیز میباشدیاکنـد؟آیا آسیب هایی مربوط به ترومای شارپ یا بلانت وجود دارد یا خیر؟</a:t>
            </a: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itchFamily="2" charset="-78"/>
              </a:rPr>
              <a:t>فاصـله </a:t>
            </a:r>
            <a:r>
              <a:rPr lang="fa-IR" sz="2800" dirty="0">
                <a:cs typeface="B Nazanin" pitchFamily="2" charset="-78"/>
              </a:rPr>
              <a:t>ی زخم از فرق سر،خط وسط و از یک لندمارک آناتومیک اندازه گیری شود.</a:t>
            </a:r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29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60648"/>
            <a:ext cx="784887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2  Titr" panose="00000700000000000000" pitchFamily="2" charset="-78"/>
              </a:rPr>
              <a:t>معتادان تزریقی </a:t>
            </a:r>
            <a:endParaRPr lang="en-US" sz="28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826" y="1700808"/>
            <a:ext cx="9132174" cy="44644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cs typeface="B Nazanin" pitchFamily="2" charset="-78"/>
              </a:rPr>
              <a:t>یک یا چند وريد آسیب دیده در اثر رگ گیری </a:t>
            </a:r>
            <a:r>
              <a:rPr lang="fa-IR" sz="3200" dirty="0" smtClean="0">
                <a:cs typeface="B Nazanin" pitchFamily="2" charset="-78"/>
              </a:rPr>
              <a:t>خـودفـرد،مشاهده </a:t>
            </a:r>
            <a:r>
              <a:rPr lang="fa-IR" sz="3200" dirty="0">
                <a:cs typeface="B Nazanin" pitchFamily="2" charset="-78"/>
              </a:rPr>
              <a:t>شود . </a:t>
            </a:r>
            <a:endParaRPr lang="fa-IR" sz="3200" dirty="0" smtClean="0">
              <a:cs typeface="B Nazanin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itchFamily="2" charset="-78"/>
              </a:rPr>
              <a:t>این </a:t>
            </a:r>
            <a:r>
              <a:rPr lang="fa-IR" sz="3200" dirty="0">
                <a:cs typeface="B Nazanin" pitchFamily="2" charset="-78"/>
              </a:rPr>
              <a:t>گونه صدمات در مکان های شایع،مانند حفره ی آنتی کوبیتال یا محل هایی که کمتر در معرض دید </a:t>
            </a:r>
            <a:r>
              <a:rPr lang="fa-IR" sz="3200" dirty="0" smtClean="0">
                <a:cs typeface="B Nazanin" pitchFamily="2" charset="-78"/>
              </a:rPr>
              <a:t>هستند،مشاهده میشود.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itchFamily="2" charset="-78"/>
              </a:rPr>
              <a:t>ممکن است« </a:t>
            </a:r>
            <a:r>
              <a:rPr lang="fa-IR" sz="3200" dirty="0">
                <a:cs typeface="B Nazanin" pitchFamily="2" charset="-78"/>
              </a:rPr>
              <a:t>علائم ردپایی » که نشانگر تشکیل اسکار به دنبال تزریقات قبلی می </a:t>
            </a:r>
            <a:r>
              <a:rPr lang="fa-IR" sz="3200" dirty="0" smtClean="0">
                <a:cs typeface="B Nazanin" pitchFamily="2" charset="-78"/>
              </a:rPr>
              <a:t>باشد،دیده شود</a:t>
            </a:r>
            <a:r>
              <a:rPr lang="fa-IR" sz="3200" dirty="0" smtClean="0">
                <a:solidFill>
                  <a:prstClr val="black"/>
                </a:solidFill>
                <a:cs typeface="B Nazanin" pitchFamily="2" charset="-78"/>
              </a:rPr>
              <a:t>.</a:t>
            </a:r>
            <a:endParaRPr lang="en-US" sz="3200" dirty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97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329" y="240201"/>
            <a:ext cx="784887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2  Titr" panose="00000700000000000000" pitchFamily="2" charset="-78"/>
              </a:rPr>
              <a:t>خودکشی با سلاح گرم</a:t>
            </a:r>
            <a:endParaRPr lang="en-US" sz="28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1700807"/>
            <a:ext cx="9132174" cy="46805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cs typeface="B Nazanin" pitchFamily="2" charset="-78"/>
              </a:rPr>
              <a:t>یافته های زیر در مرگ ناشی از گلوله خوردگی،به شدت به نفع خودکشی است: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itchFamily="2" charset="-78"/>
              </a:rPr>
              <a:t>وجود </a:t>
            </a:r>
            <a:r>
              <a:rPr lang="fa-IR" sz="2800" dirty="0">
                <a:cs typeface="B Nazanin" pitchFamily="2" charset="-78"/>
              </a:rPr>
              <a:t>آثار خون روی دست خود فرد:آثار تیراندازی مانند دوده دلیل قطعی خودکشی نیست و ممکن است جهت دفاع از خود شلیک کرده باشد.آثار خون قربانی روی دست با ارزش ترین یافته به نفع خودکشی است 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itchFamily="2" charset="-78"/>
              </a:rPr>
              <a:t>اغلب </a:t>
            </a:r>
            <a:r>
              <a:rPr lang="fa-IR" sz="2800" dirty="0">
                <a:cs typeface="B Nazanin" pitchFamily="2" charset="-78"/>
              </a:rPr>
              <a:t>فاصله شلیک از نوع تماسی است و در نهایت فاصله شلیک در محدوده طول بازو است.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   </a:t>
            </a:r>
            <a:endParaRPr lang="en-US" sz="2400" dirty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20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651" y="604626"/>
            <a:ext cx="784887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2  Titr" panose="00000700000000000000" pitchFamily="2" charset="-78"/>
              </a:rPr>
              <a:t>خودکشی با سلاح </a:t>
            </a:r>
            <a:r>
              <a:rPr lang="fa-IR" sz="2800" dirty="0" smtClean="0">
                <a:solidFill>
                  <a:srgbClr val="FF0000"/>
                </a:solidFill>
                <a:cs typeface="2  Titr" panose="00000700000000000000" pitchFamily="2" charset="-78"/>
              </a:rPr>
              <a:t>گرم</a:t>
            </a:r>
            <a:endParaRPr lang="en-US" sz="28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88840"/>
            <a:ext cx="9132174" cy="4437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وجود </a:t>
            </a:r>
            <a:r>
              <a:rPr lang="fa-IR" sz="2400" dirty="0">
                <a:cs typeface="B Nazanin" pitchFamily="2" charset="-78"/>
              </a:rPr>
              <a:t>نامه مبنی بر اعلام خودکشی،بسیار کمک کننده است.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تقریباً </a:t>
            </a:r>
            <a:r>
              <a:rPr lang="fa-IR" sz="2400" dirty="0">
                <a:cs typeface="B Nazanin" pitchFamily="2" charset="-78"/>
              </a:rPr>
              <a:t>همیشه اسلحه در محل یافت می شود. </a:t>
            </a:r>
            <a:endParaRPr lang="fa-IR" sz="2400" dirty="0" smtClean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آثار 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انگشتان قربانی بر روی اسلحه. </a:t>
            </a:r>
            <a:endParaRPr lang="fa-IR" sz="2400" b="1" dirty="0" smtClean="0">
              <a:solidFill>
                <a:prstClr val="black"/>
              </a:solidFill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معمولاً با دست غالب،شلیک صورت می گیرد.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گیجگاه،دهان،زیرچانه و ناحیه قلب مناطق معمول شلیک به قصد خودکشی هستند. </a:t>
            </a:r>
          </a:p>
        </p:txBody>
      </p:sp>
    </p:spTree>
    <p:extLst>
      <p:ext uri="{BB962C8B-B14F-4D97-AF65-F5344CB8AC3E}">
        <p14:creationId xmlns:p14="http://schemas.microsoft.com/office/powerpoint/2010/main" val="20584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651" y="604626"/>
            <a:ext cx="784887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2  Titr" panose="00000700000000000000" pitchFamily="2" charset="-78"/>
              </a:rPr>
              <a:t>خودکشی با سلاح </a:t>
            </a:r>
            <a:r>
              <a:rPr lang="fa-IR" sz="2800" dirty="0" smtClean="0">
                <a:solidFill>
                  <a:srgbClr val="FF0000"/>
                </a:solidFill>
                <a:cs typeface="2  Titr" panose="00000700000000000000" pitchFamily="2" charset="-78"/>
              </a:rPr>
              <a:t>گرم</a:t>
            </a:r>
            <a:endParaRPr lang="en-US" sz="28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60848"/>
            <a:ext cx="9132174" cy="4077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معمولاً </a:t>
            </a:r>
            <a:r>
              <a:rPr lang="fa-IR" sz="2400" dirty="0">
                <a:cs typeface="B Nazanin" pitchFamily="2" charset="-78"/>
              </a:rPr>
              <a:t>شلیک از پشت صورت می گیرد.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معمولا </a:t>
            </a:r>
            <a:r>
              <a:rPr lang="fa-IR" sz="2400" dirty="0">
                <a:cs typeface="B Nazanin" pitchFamily="2" charset="-78"/>
              </a:rPr>
              <a:t>فاصله تیراندازی بیشتر از یک متر است.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سوراخ </a:t>
            </a:r>
            <a:r>
              <a:rPr lang="fa-IR" sz="2400" dirty="0">
                <a:cs typeface="B Nazanin" pitchFamily="2" charset="-78"/>
              </a:rPr>
              <a:t>ورودی در پشت سر،چشم و شکم به نفع قتل است.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وجود </a:t>
            </a:r>
            <a:r>
              <a:rPr lang="fa-IR" sz="2400" dirty="0">
                <a:cs typeface="B Nazanin" pitchFamily="2" charset="-78"/>
              </a:rPr>
              <a:t>تعداد زیادی سوراخ ورودی به خصوص در مناطق مختلف بدن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معمولاً </a:t>
            </a:r>
            <a:r>
              <a:rPr lang="fa-IR" sz="2400" dirty="0">
                <a:cs typeface="B Nazanin" pitchFamily="2" charset="-78"/>
              </a:rPr>
              <a:t>اسلحه در صحنه جنایت وجود ندارد،ولی احتمالاً در نزدیکی محل یافت می شود. 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46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179512" y="2060848"/>
            <a:ext cx="8964488" cy="396044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solidFill>
                  <a:srgbClr val="FF0000"/>
                </a:solidFill>
                <a:cs typeface="2  Titr" panose="00000700000000000000" pitchFamily="2" charset="-78"/>
              </a:rPr>
              <a:t>خودکشی</a:t>
            </a:r>
            <a:r>
              <a:rPr lang="fa-IR" sz="2800" dirty="0" smtClean="0">
                <a:solidFill>
                  <a:prstClr val="black"/>
                </a:solidFill>
                <a:cs typeface="2  Titr" panose="00000700000000000000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cs typeface="2  Titr" panose="00000700000000000000" pitchFamily="2" charset="-78"/>
              </a:rPr>
              <a:t>با تفنگ در خانم ها </a:t>
            </a:r>
            <a:r>
              <a:rPr lang="fa-IR" sz="2800" dirty="0" smtClean="0">
                <a:solidFill>
                  <a:srgbClr val="FF0000"/>
                </a:solidFill>
                <a:cs typeface="2  Titr" panose="00000700000000000000" pitchFamily="2" charset="-78"/>
              </a:rPr>
              <a:t>نادر</a:t>
            </a:r>
            <a:r>
              <a:rPr lang="fa-IR" sz="2800" dirty="0" smtClean="0">
                <a:solidFill>
                  <a:prstClr val="black"/>
                </a:solidFill>
                <a:cs typeface="2  Titr" panose="00000700000000000000" pitchFamily="2" charset="-78"/>
              </a:rPr>
              <a:t> است و یک زن تیر خورده مقتول است تا </a:t>
            </a:r>
            <a:r>
              <a:rPr lang="fa-IR" sz="2800" dirty="0">
                <a:solidFill>
                  <a:prstClr val="black"/>
                </a:solidFill>
                <a:cs typeface="2  Titr" panose="00000700000000000000" pitchFamily="2" charset="-78"/>
              </a:rPr>
              <a:t>خلافش ثابت </a:t>
            </a:r>
            <a:r>
              <a:rPr lang="fa-IR" sz="2800" dirty="0" smtClean="0">
                <a:solidFill>
                  <a:prstClr val="black"/>
                </a:solidFill>
                <a:cs typeface="2  Titr" panose="00000700000000000000" pitchFamily="2" charset="-78"/>
              </a:rPr>
              <a:t>شود.</a:t>
            </a:r>
            <a:endParaRPr lang="en-US" sz="2800" dirty="0">
              <a:solidFill>
                <a:prstClr val="black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95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75" y="980728"/>
            <a:ext cx="784887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dirty="0">
                <a:solidFill>
                  <a:srgbClr val="FF0000"/>
                </a:solidFill>
                <a:cs typeface="2  Titr" panose="00000700000000000000" pitchFamily="2" charset="-78"/>
              </a:rPr>
              <a:t>روش تشخیص بریدگی سطحی ازبریدگی نافذ: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575" y="2564904"/>
            <a:ext cx="8759710" cy="4077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cs typeface="B Nazanin" pitchFamily="2" charset="-78"/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600" dirty="0">
                <a:cs typeface="B Nazanin" pitchFamily="2" charset="-78"/>
              </a:rPr>
              <a:t>عمق زخم نسبت بـه طـول زخم پوستی ، یک بریدگی سطحی را از بریدگی نافذ متمایز می سازد .</a:t>
            </a: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600" dirty="0">
                <a:cs typeface="B Nazanin" pitchFamily="2" charset="-78"/>
              </a:rPr>
              <a:t>عمق یک بریدگی سطحی مشخصاً کمتـر از طـول جراحت پوستی آن می باشد .</a:t>
            </a:r>
            <a:endParaRPr lang="en-US" sz="3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52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75" y="1700808"/>
            <a:ext cx="8759710" cy="4941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cs typeface="B Nazanin" pitchFamily="2" charset="-78"/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600" dirty="0" smtClean="0">
                <a:cs typeface="B Nazanin" pitchFamily="2" charset="-78"/>
              </a:rPr>
              <a:t>یک </a:t>
            </a:r>
            <a:r>
              <a:rPr lang="fa-IR" sz="3600" dirty="0">
                <a:cs typeface="B Nazanin" pitchFamily="2" charset="-78"/>
              </a:rPr>
              <a:t>بریدگی ایجاد می نماید 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600" dirty="0">
                <a:cs typeface="B Nazanin" pitchFamily="2" charset="-78"/>
              </a:rPr>
              <a:t> وسیله ای مثل </a:t>
            </a:r>
            <a:r>
              <a:rPr lang="fa-IR" sz="3600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چاقو یا کارد </a:t>
            </a:r>
            <a:r>
              <a:rPr lang="fa-IR" sz="3600" dirty="0">
                <a:cs typeface="B Nazanin" pitchFamily="2" charset="-78"/>
              </a:rPr>
              <a:t>که دارای لبه و نوک می باشـد هـم می تواند ببرد و هم سوراخ کند 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600" dirty="0">
                <a:cs typeface="B Nazanin" pitchFamily="2" charset="-78"/>
              </a:rPr>
              <a:t>  یک </a:t>
            </a:r>
            <a:r>
              <a:rPr lang="fa-IR" sz="3600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جسم نوک دار </a:t>
            </a:r>
            <a:r>
              <a:rPr lang="fa-IR" sz="3600" dirty="0">
                <a:cs typeface="B Nazanin" pitchFamily="2" charset="-78"/>
              </a:rPr>
              <a:t>که فاقد لبه است ( مثل سنجاق )  میتواند سوراخ کند ، اما به راحتی بریدگی ایجاد نمیکند .</a:t>
            </a:r>
            <a:endParaRPr lang="en-US" sz="3600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776" y="332656"/>
            <a:ext cx="4097287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rgbClr val="FF0000"/>
                </a:solidFill>
                <a:cs typeface="2  Titr" panose="00000700000000000000" pitchFamily="2" charset="-78"/>
              </a:rPr>
              <a:t>شکافتن</a:t>
            </a:r>
          </a:p>
        </p:txBody>
      </p:sp>
    </p:spTree>
    <p:extLst>
      <p:ext uri="{BB962C8B-B14F-4D97-AF65-F5344CB8AC3E}">
        <p14:creationId xmlns:p14="http://schemas.microsoft.com/office/powerpoint/2010/main" val="29049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75" y="1700808"/>
            <a:ext cx="8759710" cy="4941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600" dirty="0" smtClean="0">
                <a:cs typeface="B Nazanin" pitchFamily="2" charset="-78"/>
              </a:rPr>
              <a:t>شکل </a:t>
            </a:r>
            <a:r>
              <a:rPr lang="fa-IR" sz="3600" dirty="0">
                <a:cs typeface="B Nazanin" pitchFamily="2" charset="-78"/>
              </a:rPr>
              <a:t>دیگری از آسیب هـایی است که با ثابت شدن ابزاری تیـز یا باریک بـه صـورت سفت و محکم در درون بدن ایجاد می گردد.</a:t>
            </a: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600" dirty="0">
                <a:cs typeface="B Nazanin" pitchFamily="2" charset="-78"/>
              </a:rPr>
              <a:t>مشـابه حالتی که شخص از ارتفـاع سقوط می کند و روی نرده های دیوار به سیخ کشیده می شود.</a:t>
            </a:r>
            <a:endParaRPr lang="en-US" sz="3600" dirty="0"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332656"/>
            <a:ext cx="4817367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rgbClr val="FF0000"/>
                </a:solidFill>
                <a:cs typeface="2  Titr" panose="00000700000000000000" pitchFamily="2" charset="-78"/>
              </a:rPr>
              <a:t>چهار میل شدن</a:t>
            </a:r>
          </a:p>
        </p:txBody>
      </p:sp>
    </p:spTree>
    <p:extLst>
      <p:ext uri="{BB962C8B-B14F-4D97-AF65-F5344CB8AC3E}">
        <p14:creationId xmlns:p14="http://schemas.microsoft.com/office/powerpoint/2010/main" val="25734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بررسی کلی کشور ژاپن - بررسی و تحلیل بازارهای صادراتی کشور ژاپن - ix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75" y="980728"/>
            <a:ext cx="784887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b="1" dirty="0">
                <a:solidFill>
                  <a:srgbClr val="FF0000"/>
                </a:solidFill>
                <a:cs typeface="2  Titr" panose="00000700000000000000" pitchFamily="2" charset="-78"/>
              </a:rPr>
              <a:t>تشخیص کردن موارد آسیب به خود با:</a:t>
            </a:r>
            <a:endParaRPr lang="en-US" sz="2800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74" y="2204864"/>
            <a:ext cx="8988425" cy="4437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cs typeface="B Nazanin" pitchFamily="2" charset="-78"/>
              </a:rPr>
              <a:t>بررسی لباس ها پس از مرگ </a:t>
            </a:r>
            <a:endParaRPr lang="en-US" sz="32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cs typeface="B Nazanin" pitchFamily="2" charset="-78"/>
              </a:rPr>
              <a:t>مستندسازی محل های زخم  از جمله گروه بندی و نحوه ی قرار گیری آنها نسبت به نقاط آناتومیک بدن </a:t>
            </a:r>
            <a:endParaRPr lang="en-US" sz="3200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cs typeface="B Nazanin" pitchFamily="2" charset="-78"/>
              </a:rPr>
              <a:t> مستندسازی سایر آسیب ها ( زخم های « </a:t>
            </a:r>
            <a:r>
              <a:rPr lang="fa-IR" sz="3200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تردیدی</a:t>
            </a:r>
            <a:r>
              <a:rPr lang="fa-IR" sz="3200" dirty="0">
                <a:cs typeface="B Nazanin" pitchFamily="2" charset="-78"/>
              </a:rPr>
              <a:t> » در مقابل </a:t>
            </a:r>
            <a:r>
              <a:rPr lang="fa-IR" sz="3200" dirty="0" smtClean="0">
                <a:cs typeface="B Nazanin" pitchFamily="2" charset="-78"/>
              </a:rPr>
              <a:t>« </a:t>
            </a:r>
            <a:r>
              <a:rPr lang="fa-IR" sz="3200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دفاعی</a:t>
            </a:r>
            <a:r>
              <a:rPr lang="fa-IR" sz="3200" dirty="0">
                <a:cs typeface="B Nazanin" pitchFamily="2" charset="-78"/>
              </a:rPr>
              <a:t> » ) 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12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166258" y="2060848"/>
            <a:ext cx="8964488" cy="396044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3700" b="1" dirty="0">
                <a:solidFill>
                  <a:srgbClr val="9BBB59">
                    <a:lumMod val="50000"/>
                  </a:srgbClr>
                </a:solidFill>
                <a:cs typeface="2  Titr" panose="00000700000000000000" pitchFamily="2" charset="-78"/>
              </a:rPr>
              <a:t>اغلب مرگ های ناشی از بریدگی های سطحی و نافذ ، </a:t>
            </a:r>
            <a:r>
              <a:rPr lang="fa-IR" sz="3700" b="1" dirty="0">
                <a:solidFill>
                  <a:srgbClr val="FF0000"/>
                </a:solidFill>
                <a:cs typeface="2  Titr" panose="00000700000000000000" pitchFamily="2" charset="-78"/>
              </a:rPr>
              <a:t>قتل</a:t>
            </a:r>
            <a:r>
              <a:rPr lang="fa-IR" sz="3700" b="1" dirty="0">
                <a:solidFill>
                  <a:srgbClr val="9BBB59">
                    <a:lumMod val="50000"/>
                  </a:srgbClr>
                </a:solidFill>
                <a:cs typeface="2  Titr" panose="00000700000000000000" pitchFamily="2" charset="-78"/>
              </a:rPr>
              <a:t> می باشند ؛ اما سایر روش های وقوع مرگ نیز امکان پذیر است .</a:t>
            </a:r>
            <a:endParaRPr lang="en-US" sz="3700" b="1" dirty="0">
              <a:solidFill>
                <a:srgbClr val="9BBB59">
                  <a:lumMod val="50000"/>
                </a:srgbClr>
              </a:solidFill>
              <a:cs typeface="2 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6127"/>
              </p:ext>
            </p:extLst>
          </p:nvPr>
        </p:nvGraphicFramePr>
        <p:xfrm>
          <a:off x="105558" y="0"/>
          <a:ext cx="90364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چاقو - ویکی‌پدیا، دانشنامهٔ آزاد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1296144" cy="11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4" y="5445224"/>
            <a:ext cx="1420491" cy="1152244"/>
          </a:xfrm>
          <a:prstGeom prst="rect">
            <a:avLst/>
          </a:prstGeom>
        </p:spPr>
      </p:pic>
      <p:pic>
        <p:nvPicPr>
          <p:cNvPr id="9" name="Picture 8" descr="شمشیر ایرانی - ویکی‌پدیا، دانشنامهٔ آزاد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45224"/>
            <a:ext cx="129913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قیچی - ویکی‌پدیا، دانشنامهٔ آزاد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21" y="5475980"/>
            <a:ext cx="1368152" cy="11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1800" kern="0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4223006"/>
              </p:ext>
            </p:extLst>
          </p:nvPr>
        </p:nvGraphicFramePr>
        <p:xfrm>
          <a:off x="107504" y="0"/>
          <a:ext cx="89289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5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750</Template>
  <TotalTime>312</TotalTime>
  <Words>1271</Words>
  <Application>Microsoft Office PowerPoint</Application>
  <PresentationFormat>On-screen Show (4:3)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2  Titr</vt:lpstr>
      <vt:lpstr>Arial</vt:lpstr>
      <vt:lpstr>B Nazanin</vt:lpstr>
      <vt:lpstr>Calibri</vt:lpstr>
      <vt:lpstr>Wingdings</vt:lpstr>
      <vt:lpstr>750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NPSoft.ir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NPSoft</dc:creator>
  <cp:lastModifiedBy>A</cp:lastModifiedBy>
  <cp:revision>98</cp:revision>
  <dcterms:created xsi:type="dcterms:W3CDTF">2022-01-26T09:49:41Z</dcterms:created>
  <dcterms:modified xsi:type="dcterms:W3CDTF">2022-01-29T16:29:52Z</dcterms:modified>
</cp:coreProperties>
</file>