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</p:sldIdLst>
  <p:sldSz cx="9144000" cy="6858000" type="screen4x3"/>
  <p:notesSz cx="9144000" cy="6858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5.png"/><Relationship Id="rId2" Type="http://schemas.openxmlformats.org/officeDocument/2006/relationships/tags" Target="../tags/tag13.xml"/><Relationship Id="rId16" Type="http://schemas.openxmlformats.org/officeDocument/2006/relationships/image" Target="../media/image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3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5"/>
              </a:lnSpc>
            </a:pPr>
            <a:fld id="{81D60167-4931-47E6-BA6A-407CBD079E47}" type="slidenum">
              <a:rPr spc="15"/>
              <a:t>‹#›</a:t>
            </a:fld>
            <a:endParaRPr spc="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5"/>
              </a:lnSpc>
            </a:pPr>
            <a:fld id="{81D60167-4931-47E6-BA6A-407CBD079E47}" type="slidenum">
              <a:rPr spc="15"/>
              <a:t>‹#›</a:t>
            </a:fld>
            <a:endParaRPr spc="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5"/>
              </a:lnSpc>
            </a:pPr>
            <a:fld id="{81D60167-4931-47E6-BA6A-407CBD079E47}" type="slidenum">
              <a:rPr spc="15"/>
              <a:t>‹#›</a:t>
            </a:fld>
            <a:endParaRPr spc="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>
            <p:custDataLst>
              <p:tags r:id="rId2"/>
            </p:custDataLst>
          </p:nvPr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>
            <p:custDataLst>
              <p:tags r:id="rId3"/>
            </p:custDataLst>
          </p:nvPr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>
            <p:custDataLst>
              <p:tags r:id="rId4"/>
            </p:custDataLst>
          </p:nvPr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>
            <p:custDataLst>
              <p:tags r:id="rId5"/>
            </p:custDataLst>
          </p:nvPr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>
            <p:custDataLst>
              <p:tags r:id="rId6"/>
            </p:custDataLst>
          </p:nvPr>
        </p:nvSpPr>
        <p:spPr>
          <a:xfrm>
            <a:off x="787145" y="928878"/>
            <a:ext cx="1856739" cy="715010"/>
          </a:xfrm>
          <a:custGeom>
            <a:avLst/>
            <a:gdLst/>
            <a:ahLst/>
            <a:cxnLst/>
            <a:rect l="l" t="t" r="r" b="b"/>
            <a:pathLst>
              <a:path w="1856739" h="715010">
                <a:moveTo>
                  <a:pt x="1206119" y="0"/>
                </a:moveTo>
                <a:lnTo>
                  <a:pt x="0" y="0"/>
                </a:lnTo>
                <a:lnTo>
                  <a:pt x="0" y="714756"/>
                </a:lnTo>
                <a:lnTo>
                  <a:pt x="1206119" y="714756"/>
                </a:lnTo>
                <a:lnTo>
                  <a:pt x="1206119" y="446659"/>
                </a:lnTo>
                <a:lnTo>
                  <a:pt x="1677543" y="446659"/>
                </a:lnTo>
                <a:lnTo>
                  <a:pt x="1677543" y="536067"/>
                </a:lnTo>
                <a:lnTo>
                  <a:pt x="1856232" y="357377"/>
                </a:lnTo>
                <a:lnTo>
                  <a:pt x="1677543" y="178688"/>
                </a:lnTo>
                <a:lnTo>
                  <a:pt x="1677543" y="267970"/>
                </a:lnTo>
                <a:lnTo>
                  <a:pt x="1206119" y="267970"/>
                </a:lnTo>
                <a:lnTo>
                  <a:pt x="120611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>
            <p:custDataLst>
              <p:tags r:id="rId7"/>
            </p:custDataLst>
          </p:nvPr>
        </p:nvSpPr>
        <p:spPr>
          <a:xfrm>
            <a:off x="787145" y="928878"/>
            <a:ext cx="1856739" cy="715010"/>
          </a:xfrm>
          <a:custGeom>
            <a:avLst/>
            <a:gdLst/>
            <a:ahLst/>
            <a:cxnLst/>
            <a:rect l="l" t="t" r="r" b="b"/>
            <a:pathLst>
              <a:path w="1856739" h="715010">
                <a:moveTo>
                  <a:pt x="0" y="0"/>
                </a:moveTo>
                <a:lnTo>
                  <a:pt x="1206119" y="0"/>
                </a:lnTo>
                <a:lnTo>
                  <a:pt x="1206119" y="267970"/>
                </a:lnTo>
                <a:lnTo>
                  <a:pt x="1677543" y="267970"/>
                </a:lnTo>
                <a:lnTo>
                  <a:pt x="1677543" y="178688"/>
                </a:lnTo>
                <a:lnTo>
                  <a:pt x="1856232" y="357377"/>
                </a:lnTo>
                <a:lnTo>
                  <a:pt x="1677543" y="536067"/>
                </a:lnTo>
                <a:lnTo>
                  <a:pt x="1677543" y="446659"/>
                </a:lnTo>
                <a:lnTo>
                  <a:pt x="1206119" y="446659"/>
                </a:lnTo>
                <a:lnTo>
                  <a:pt x="1206119" y="714756"/>
                </a:lnTo>
                <a:lnTo>
                  <a:pt x="0" y="71475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  <p:custDataLst>
              <p:tags r:id="rId9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  <p:custDataLst>
              <p:tags r:id="rId10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  <p:custDataLst>
              <p:tags r:id="rId11"/>
            </p:custDataLst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5"/>
              </a:lnSpc>
            </a:pPr>
            <a:fld id="{81D60167-4931-47E6-BA6A-407CBD079E47}" type="slidenum">
              <a:rPr spc="15"/>
              <a:t>‹#›</a:t>
            </a:fld>
            <a:endParaRPr spc="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5"/>
              </a:lnSpc>
            </a:pPr>
            <a:fld id="{81D60167-4931-47E6-BA6A-407CBD079E47}" type="slidenum">
              <a:rPr spc="15"/>
              <a:t>‹#›</a:t>
            </a:fld>
            <a:endParaRPr spc="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31444" y="1089101"/>
            <a:ext cx="7881111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481888" y="1468628"/>
            <a:ext cx="8180222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9"/>
            </p:custDataLst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10"/>
            </p:custDataLst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11"/>
            </p:custDataLst>
          </p:nvPr>
        </p:nvSpPr>
        <p:spPr>
          <a:xfrm>
            <a:off x="8494521" y="6555667"/>
            <a:ext cx="23304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5"/>
              </a:lnSpc>
            </a:pPr>
            <a:fld id="{81D60167-4931-47E6-BA6A-407CBD079E47}" type="slidenum">
              <a:rPr spc="15"/>
              <a:t>‹#›</a:t>
            </a:fld>
            <a:endParaRPr spc="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4.png"/><Relationship Id="rId3" Type="http://schemas.openxmlformats.org/officeDocument/2006/relationships/tags" Target="../tags/tag151.xml"/><Relationship Id="rId21" Type="http://schemas.openxmlformats.org/officeDocument/2006/relationships/image" Target="../media/image46.jpe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3.png"/><Relationship Id="rId2" Type="http://schemas.openxmlformats.org/officeDocument/2006/relationships/tags" Target="../tags/tag150.xml"/><Relationship Id="rId16" Type="http://schemas.openxmlformats.org/officeDocument/2006/relationships/image" Target="../media/image2.png"/><Relationship Id="rId20" Type="http://schemas.openxmlformats.org/officeDocument/2006/relationships/image" Target="../media/image45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image" Target="../media/image44.png"/><Relationship Id="rId10" Type="http://schemas.openxmlformats.org/officeDocument/2006/relationships/tags" Target="../tags/tag158.xml"/><Relationship Id="rId19" Type="http://schemas.openxmlformats.org/officeDocument/2006/relationships/image" Target="../media/image5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51.png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34" Type="http://schemas.openxmlformats.org/officeDocument/2006/relationships/image" Target="../media/image3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image" Target="../media/image2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tags" Target="../tags/tag190.xml"/><Relationship Id="rId41" Type="http://schemas.openxmlformats.org/officeDocument/2006/relationships/image" Target="../media/image53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image" Target="../media/image48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36" Type="http://schemas.openxmlformats.org/officeDocument/2006/relationships/image" Target="../media/image5.png"/><Relationship Id="rId49" Type="http://schemas.openxmlformats.org/officeDocument/2006/relationships/image" Target="../media/image61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slideLayout" Target="../slideLayouts/slideLayout5.xml"/><Relationship Id="rId44" Type="http://schemas.openxmlformats.org/officeDocument/2006/relationships/image" Target="../media/image56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tags" Target="../tags/tag191.xml"/><Relationship Id="rId35" Type="http://schemas.openxmlformats.org/officeDocument/2006/relationships/image" Target="../media/image4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8" Type="http://schemas.openxmlformats.org/officeDocument/2006/relationships/tags" Target="../tags/tag1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4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3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2.png"/><Relationship Id="rId5" Type="http://schemas.openxmlformats.org/officeDocument/2006/relationships/tags" Target="../tags/tag196.xml"/><Relationship Id="rId10" Type="http://schemas.openxmlformats.org/officeDocument/2006/relationships/image" Target="../media/image63.png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4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3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2.png"/><Relationship Id="rId5" Type="http://schemas.openxmlformats.org/officeDocument/2006/relationships/tags" Target="../tags/tag204.xml"/><Relationship Id="rId10" Type="http://schemas.openxmlformats.org/officeDocument/2006/relationships/image" Target="../media/image64.png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slideLayout" Target="../slideLayouts/slideLayout5.xml"/><Relationship Id="rId39" Type="http://schemas.openxmlformats.org/officeDocument/2006/relationships/image" Target="../media/image73.png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3.png"/><Relationship Id="rId41" Type="http://schemas.openxmlformats.org/officeDocument/2006/relationships/image" Target="../media/image75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image" Target="../media/image2.png"/><Relationship Id="rId36" Type="http://schemas.openxmlformats.org/officeDocument/2006/relationships/image" Target="../media/image70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5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image" Target="../media/image65.png"/><Relationship Id="rId30" Type="http://schemas.openxmlformats.org/officeDocument/2006/relationships/image" Target="../media/image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image" Target="../media/image80.png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34" Type="http://schemas.openxmlformats.org/officeDocument/2006/relationships/image" Target="../media/image2.png"/><Relationship Id="rId42" Type="http://schemas.openxmlformats.org/officeDocument/2006/relationships/image" Target="../media/image82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image" Target="../media/image78.png"/><Relationship Id="rId38" Type="http://schemas.openxmlformats.org/officeDocument/2006/relationships/image" Target="../media/image79.png"/><Relationship Id="rId46" Type="http://schemas.openxmlformats.org/officeDocument/2006/relationships/image" Target="../media/image86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tags" Target="../tags/tag261.xml"/><Relationship Id="rId41" Type="http://schemas.openxmlformats.org/officeDocument/2006/relationships/image" Target="../media/image58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slideLayout" Target="../slideLayouts/slideLayout5.xml"/><Relationship Id="rId37" Type="http://schemas.openxmlformats.org/officeDocument/2006/relationships/image" Target="../media/image5.png"/><Relationship Id="rId40" Type="http://schemas.openxmlformats.org/officeDocument/2006/relationships/image" Target="../media/image81.png"/><Relationship Id="rId45" Type="http://schemas.openxmlformats.org/officeDocument/2006/relationships/image" Target="../media/image85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image" Target="../media/image4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image" Target="../media/image84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image" Target="../media/image3.png"/><Relationship Id="rId43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image" Target="../media/image4.png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image" Target="../media/image3.png"/><Relationship Id="rId2" Type="http://schemas.openxmlformats.org/officeDocument/2006/relationships/tags" Target="../tags/tag265.xml"/><Relationship Id="rId16" Type="http://schemas.openxmlformats.org/officeDocument/2006/relationships/image" Target="../media/image2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image" Target="../media/image87.png"/><Relationship Id="rId10" Type="http://schemas.openxmlformats.org/officeDocument/2006/relationships/tags" Target="../tags/tag273.xml"/><Relationship Id="rId19" Type="http://schemas.openxmlformats.org/officeDocument/2006/relationships/image" Target="../media/image5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image" Target="../media/image4.png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image" Target="../media/image3.png"/><Relationship Id="rId46" Type="http://schemas.openxmlformats.org/officeDocument/2006/relationships/image" Target="../media/image94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tags" Target="../tags/tag305.xml"/><Relationship Id="rId41" Type="http://schemas.openxmlformats.org/officeDocument/2006/relationships/image" Target="../media/image89.png"/><Relationship Id="rId54" Type="http://schemas.openxmlformats.org/officeDocument/2006/relationships/image" Target="../media/image102.jpe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image" Target="../media/image88.png"/><Relationship Id="rId49" Type="http://schemas.openxmlformats.org/officeDocument/2006/relationships/image" Target="../media/image97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tags" Target="../tags/tag307.xml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slideLayout" Target="../slideLayouts/slideLayout5.xml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8" Type="http://schemas.openxmlformats.org/officeDocument/2006/relationships/tags" Target="../tags/tag284.xml"/><Relationship Id="rId51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image" Target="../media/image4.png"/><Relationship Id="rId2" Type="http://schemas.openxmlformats.org/officeDocument/2006/relationships/tags" Target="../tags/tag312.xml"/><Relationship Id="rId16" Type="http://schemas.openxmlformats.org/officeDocument/2006/relationships/image" Target="../media/image3.png"/><Relationship Id="rId20" Type="http://schemas.openxmlformats.org/officeDocument/2006/relationships/image" Target="../media/image105.jpe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image" Target="../media/image2.png"/><Relationship Id="rId10" Type="http://schemas.openxmlformats.org/officeDocument/2006/relationships/tags" Target="../tags/tag320.xml"/><Relationship Id="rId19" Type="http://schemas.openxmlformats.org/officeDocument/2006/relationships/image" Target="../media/image104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../media/image106.png"/><Relationship Id="rId18" Type="http://schemas.openxmlformats.org/officeDocument/2006/relationships/image" Target="../media/image107.png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5.png"/><Relationship Id="rId2" Type="http://schemas.openxmlformats.org/officeDocument/2006/relationships/tags" Target="../tags/tag324.xml"/><Relationship Id="rId16" Type="http://schemas.openxmlformats.org/officeDocument/2006/relationships/image" Target="../media/image4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5" Type="http://schemas.openxmlformats.org/officeDocument/2006/relationships/image" Target="../media/image3.png"/><Relationship Id="rId10" Type="http://schemas.openxmlformats.org/officeDocument/2006/relationships/tags" Target="../tags/tag332.xml"/><Relationship Id="rId19" Type="http://schemas.openxmlformats.org/officeDocument/2006/relationships/image" Target="../media/image108.jpe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tags" Target="../tags/tag359.xml"/><Relationship Id="rId39" Type="http://schemas.openxmlformats.org/officeDocument/2006/relationships/image" Target="../media/image110.png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34" Type="http://schemas.openxmlformats.org/officeDocument/2006/relationships/image" Target="../media/image109.png"/><Relationship Id="rId42" Type="http://schemas.openxmlformats.org/officeDocument/2006/relationships/image" Target="../media/image113.png"/><Relationship Id="rId47" Type="http://schemas.openxmlformats.org/officeDocument/2006/relationships/image" Target="../media/image118.png"/><Relationship Id="rId50" Type="http://schemas.openxmlformats.org/officeDocument/2006/relationships/image" Target="../media/image121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tags" Target="../tags/tag358.xml"/><Relationship Id="rId33" Type="http://schemas.openxmlformats.org/officeDocument/2006/relationships/slideLayout" Target="../slideLayouts/slideLayout5.xml"/><Relationship Id="rId38" Type="http://schemas.openxmlformats.org/officeDocument/2006/relationships/image" Target="../media/image5.png"/><Relationship Id="rId46" Type="http://schemas.openxmlformats.org/officeDocument/2006/relationships/image" Target="../media/image117.png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29" Type="http://schemas.openxmlformats.org/officeDocument/2006/relationships/tags" Target="../tags/tag362.xml"/><Relationship Id="rId41" Type="http://schemas.openxmlformats.org/officeDocument/2006/relationships/image" Target="../media/image112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32" Type="http://schemas.openxmlformats.org/officeDocument/2006/relationships/tags" Target="../tags/tag365.xml"/><Relationship Id="rId37" Type="http://schemas.openxmlformats.org/officeDocument/2006/relationships/image" Target="../media/image4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tags" Target="../tags/tag361.xml"/><Relationship Id="rId36" Type="http://schemas.openxmlformats.org/officeDocument/2006/relationships/image" Target="../media/image3.png"/><Relationship Id="rId49" Type="http://schemas.openxmlformats.org/officeDocument/2006/relationships/image" Target="../media/image120.png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31" Type="http://schemas.openxmlformats.org/officeDocument/2006/relationships/tags" Target="../tags/tag364.xml"/><Relationship Id="rId44" Type="http://schemas.openxmlformats.org/officeDocument/2006/relationships/image" Target="../media/image115.png"/><Relationship Id="rId52" Type="http://schemas.openxmlformats.org/officeDocument/2006/relationships/image" Target="../media/image123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tags" Target="../tags/tag360.xml"/><Relationship Id="rId30" Type="http://schemas.openxmlformats.org/officeDocument/2006/relationships/tags" Target="../tags/tag363.xml"/><Relationship Id="rId35" Type="http://schemas.openxmlformats.org/officeDocument/2006/relationships/image" Target="../media/image2.png"/><Relationship Id="rId43" Type="http://schemas.openxmlformats.org/officeDocument/2006/relationships/image" Target="../media/image114.png"/><Relationship Id="rId48" Type="http://schemas.openxmlformats.org/officeDocument/2006/relationships/image" Target="../media/image119.png"/><Relationship Id="rId8" Type="http://schemas.openxmlformats.org/officeDocument/2006/relationships/tags" Target="../tags/tag341.xml"/><Relationship Id="rId51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image" Target="../media/image131.png"/><Relationship Id="rId3" Type="http://schemas.openxmlformats.org/officeDocument/2006/relationships/tags" Target="../tags/tag368.xml"/><Relationship Id="rId21" Type="http://schemas.openxmlformats.org/officeDocument/2006/relationships/tags" Target="../tags/tag386.xml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image" Target="../media/image2.png"/><Relationship Id="rId41" Type="http://schemas.openxmlformats.org/officeDocument/2006/relationships/image" Target="../media/image133.pn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image" Target="../media/image5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image" Target="../media/image124.png"/><Relationship Id="rId36" Type="http://schemas.openxmlformats.org/officeDocument/2006/relationships/image" Target="../media/image128.png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image" Target="../media/image4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3.png"/><Relationship Id="rId35" Type="http://schemas.openxmlformats.org/officeDocument/2006/relationships/image" Target="../media/image127.png"/><Relationship Id="rId43" Type="http://schemas.openxmlformats.org/officeDocument/2006/relationships/image" Target="../media/image1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image" Target="../media/image136.png"/><Relationship Id="rId39" Type="http://schemas.openxmlformats.org/officeDocument/2006/relationships/image" Target="../media/image145.png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34" Type="http://schemas.openxmlformats.org/officeDocument/2006/relationships/image" Target="../media/image140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slideLayout" Target="../slideLayouts/slideLayout5.xml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image" Target="../media/image4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image" Target="../media/image3.png"/><Relationship Id="rId36" Type="http://schemas.openxmlformats.org/officeDocument/2006/relationships/image" Target="../media/image142.png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image" Target="../media/image137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image" Target="../media/image2.png"/><Relationship Id="rId3" Type="http://schemas.openxmlformats.org/officeDocument/2006/relationships/tags" Target="../tags/tag418.xml"/><Relationship Id="rId21" Type="http://schemas.openxmlformats.org/officeDocument/2006/relationships/image" Target="../media/image5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image" Target="../media/image146.png"/><Relationship Id="rId2" Type="http://schemas.openxmlformats.org/officeDocument/2006/relationships/tags" Target="../tags/tag417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4.png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image" Target="../media/image148.png"/><Relationship Id="rId10" Type="http://schemas.openxmlformats.org/officeDocument/2006/relationships/tags" Target="../tags/tag425.xml"/><Relationship Id="rId19" Type="http://schemas.openxmlformats.org/officeDocument/2006/relationships/image" Target="../media/image3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image" Target="../media/image149.png"/><Relationship Id="rId18" Type="http://schemas.openxmlformats.org/officeDocument/2006/relationships/image" Target="../media/image150.png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slideLayout" Target="../slideLayouts/slideLayout5.xml"/><Relationship Id="rId17" Type="http://schemas.openxmlformats.org/officeDocument/2006/relationships/image" Target="../media/image5.png"/><Relationship Id="rId2" Type="http://schemas.openxmlformats.org/officeDocument/2006/relationships/tags" Target="../tags/tag432.xml"/><Relationship Id="rId16" Type="http://schemas.openxmlformats.org/officeDocument/2006/relationships/image" Target="../media/image4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5" Type="http://schemas.openxmlformats.org/officeDocument/2006/relationships/tags" Target="../tags/tag435.xml"/><Relationship Id="rId15" Type="http://schemas.openxmlformats.org/officeDocument/2006/relationships/image" Target="../media/image3.png"/><Relationship Id="rId10" Type="http://schemas.openxmlformats.org/officeDocument/2006/relationships/tags" Target="../tags/tag440.xml"/><Relationship Id="rId19" Type="http://schemas.openxmlformats.org/officeDocument/2006/relationships/image" Target="../media/image151.jpe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image" Target="../media/image3.png"/><Relationship Id="rId3" Type="http://schemas.openxmlformats.org/officeDocument/2006/relationships/tags" Target="../tags/tag444.xml"/><Relationship Id="rId21" Type="http://schemas.openxmlformats.org/officeDocument/2006/relationships/image" Target="../media/image153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image" Target="../media/image2.png"/><Relationship Id="rId2" Type="http://schemas.openxmlformats.org/officeDocument/2006/relationships/tags" Target="../tags/tag443.xml"/><Relationship Id="rId16" Type="http://schemas.openxmlformats.org/officeDocument/2006/relationships/image" Target="../media/image152.png"/><Relationship Id="rId20" Type="http://schemas.openxmlformats.org/officeDocument/2006/relationships/image" Target="../media/image5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5" Type="http://schemas.openxmlformats.org/officeDocument/2006/relationships/tags" Target="../tags/tag446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155.png"/><Relationship Id="rId10" Type="http://schemas.openxmlformats.org/officeDocument/2006/relationships/tags" Target="../tags/tag451.xml"/><Relationship Id="rId19" Type="http://schemas.openxmlformats.org/officeDocument/2006/relationships/image" Target="../media/image4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1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.png"/><Relationship Id="rId3" Type="http://schemas.openxmlformats.org/officeDocument/2006/relationships/tags" Target="../tags/tag458.xml"/><Relationship Id="rId21" Type="http://schemas.openxmlformats.org/officeDocument/2006/relationships/image" Target="../media/image159.jpeg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image" Target="../media/image4.png"/><Relationship Id="rId2" Type="http://schemas.openxmlformats.org/officeDocument/2006/relationships/tags" Target="../tags/tag457.xml"/><Relationship Id="rId16" Type="http://schemas.openxmlformats.org/officeDocument/2006/relationships/image" Target="../media/image3.png"/><Relationship Id="rId20" Type="http://schemas.openxmlformats.org/officeDocument/2006/relationships/image" Target="../media/image158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5" Type="http://schemas.openxmlformats.org/officeDocument/2006/relationships/tags" Target="../tags/tag460.xml"/><Relationship Id="rId15" Type="http://schemas.openxmlformats.org/officeDocument/2006/relationships/image" Target="../media/image2.png"/><Relationship Id="rId10" Type="http://schemas.openxmlformats.org/officeDocument/2006/relationships/tags" Target="../tags/tag465.xml"/><Relationship Id="rId19" Type="http://schemas.openxmlformats.org/officeDocument/2006/relationships/image" Target="../media/image157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.png"/><Relationship Id="rId3" Type="http://schemas.openxmlformats.org/officeDocument/2006/relationships/tags" Target="../tags/tag470.xml"/><Relationship Id="rId21" Type="http://schemas.openxmlformats.org/officeDocument/2006/relationships/image" Target="../media/image163.jpeg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image" Target="../media/image4.png"/><Relationship Id="rId2" Type="http://schemas.openxmlformats.org/officeDocument/2006/relationships/tags" Target="../tags/tag469.xml"/><Relationship Id="rId16" Type="http://schemas.openxmlformats.org/officeDocument/2006/relationships/image" Target="../media/image3.png"/><Relationship Id="rId20" Type="http://schemas.openxmlformats.org/officeDocument/2006/relationships/image" Target="../media/image162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5" Type="http://schemas.openxmlformats.org/officeDocument/2006/relationships/tags" Target="../tags/tag472.xml"/><Relationship Id="rId15" Type="http://schemas.openxmlformats.org/officeDocument/2006/relationships/image" Target="../media/image2.png"/><Relationship Id="rId10" Type="http://schemas.openxmlformats.org/officeDocument/2006/relationships/tags" Target="../tags/tag477.xml"/><Relationship Id="rId19" Type="http://schemas.openxmlformats.org/officeDocument/2006/relationships/image" Target="../media/image161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image" Target="../media/image164.png"/><Relationship Id="rId26" Type="http://schemas.openxmlformats.org/officeDocument/2006/relationships/image" Target="../media/image42.png"/><Relationship Id="rId3" Type="http://schemas.openxmlformats.org/officeDocument/2006/relationships/tags" Target="../tags/tag482.xml"/><Relationship Id="rId21" Type="http://schemas.openxmlformats.org/officeDocument/2006/relationships/image" Target="../media/image4.png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slideLayout" Target="../slideLayouts/slideLayout5.xml"/><Relationship Id="rId25" Type="http://schemas.openxmlformats.org/officeDocument/2006/relationships/image" Target="../media/image167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image" Target="../media/image3.png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image" Target="../media/image166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image" Target="../media/image165.png"/><Relationship Id="rId10" Type="http://schemas.openxmlformats.org/officeDocument/2006/relationships/tags" Target="../tags/tag489.xml"/><Relationship Id="rId19" Type="http://schemas.openxmlformats.org/officeDocument/2006/relationships/image" Target="../media/image2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image" Target="../media/image5.png"/><Relationship Id="rId27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image" Target="../media/image2.png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12" Type="http://schemas.openxmlformats.org/officeDocument/2006/relationships/image" Target="../media/image168.png"/><Relationship Id="rId17" Type="http://schemas.openxmlformats.org/officeDocument/2006/relationships/image" Target="../media/image169.jpeg"/><Relationship Id="rId2" Type="http://schemas.openxmlformats.org/officeDocument/2006/relationships/tags" Target="../tags/tag497.xml"/><Relationship Id="rId16" Type="http://schemas.openxmlformats.org/officeDocument/2006/relationships/image" Target="../media/image5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0.xml"/><Relationship Id="rId15" Type="http://schemas.openxmlformats.org/officeDocument/2006/relationships/image" Target="../media/image4.png"/><Relationship Id="rId10" Type="http://schemas.openxmlformats.org/officeDocument/2006/relationships/tags" Target="../tags/tag505.xml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2.png"/><Relationship Id="rId3" Type="http://schemas.openxmlformats.org/officeDocument/2006/relationships/tags" Target="../tags/tag32.xml"/><Relationship Id="rId21" Type="http://schemas.openxmlformats.org/officeDocument/2006/relationships/image" Target="../media/image5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tags" Target="../tags/tag31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11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image" Target="../media/image10.png"/><Relationship Id="rId10" Type="http://schemas.openxmlformats.org/officeDocument/2006/relationships/tags" Target="../tags/tag39.xml"/><Relationship Id="rId19" Type="http://schemas.openxmlformats.org/officeDocument/2006/relationships/image" Target="../media/image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image" Target="../media/image3.png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12" Type="http://schemas.openxmlformats.org/officeDocument/2006/relationships/image" Target="../media/image2.png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image" Target="../media/image170.png"/><Relationship Id="rId5" Type="http://schemas.openxmlformats.org/officeDocument/2006/relationships/tags" Target="../tags/tag5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slideLayout" Target="../slideLayouts/slideLayout5.xml"/><Relationship Id="rId26" Type="http://schemas.openxmlformats.org/officeDocument/2006/relationships/image" Target="../media/image174.png"/><Relationship Id="rId3" Type="http://schemas.openxmlformats.org/officeDocument/2006/relationships/tags" Target="../tags/tag517.xml"/><Relationship Id="rId21" Type="http://schemas.openxmlformats.org/officeDocument/2006/relationships/image" Target="../media/image3.png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image" Target="../media/image173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image" Target="../media/image2.png"/><Relationship Id="rId29" Type="http://schemas.openxmlformats.org/officeDocument/2006/relationships/image" Target="../media/image176.jpeg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image" Target="../media/image172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image" Target="../media/image5.png"/><Relationship Id="rId28" Type="http://schemas.openxmlformats.org/officeDocument/2006/relationships/image" Target="../media/image175.png"/><Relationship Id="rId10" Type="http://schemas.openxmlformats.org/officeDocument/2006/relationships/tags" Target="../tags/tag524.xml"/><Relationship Id="rId19" Type="http://schemas.openxmlformats.org/officeDocument/2006/relationships/image" Target="../media/image171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image" Target="../media/image4.png"/><Relationship Id="rId27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slideLayout" Target="../slideLayouts/slideLayout5.xml"/><Relationship Id="rId26" Type="http://schemas.openxmlformats.org/officeDocument/2006/relationships/image" Target="../media/image180.png"/><Relationship Id="rId3" Type="http://schemas.openxmlformats.org/officeDocument/2006/relationships/tags" Target="../tags/tag534.xml"/><Relationship Id="rId21" Type="http://schemas.openxmlformats.org/officeDocument/2006/relationships/image" Target="../media/image3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image" Target="../media/image179.png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image" Target="../media/image2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image" Target="../media/image178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image" Target="../media/image5.png"/><Relationship Id="rId28" Type="http://schemas.openxmlformats.org/officeDocument/2006/relationships/image" Target="../media/image182.jpeg"/><Relationship Id="rId10" Type="http://schemas.openxmlformats.org/officeDocument/2006/relationships/tags" Target="../tags/tag541.xml"/><Relationship Id="rId19" Type="http://schemas.openxmlformats.org/officeDocument/2006/relationships/image" Target="../media/image177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image" Target="../media/image4.png"/><Relationship Id="rId27" Type="http://schemas.openxmlformats.org/officeDocument/2006/relationships/image" Target="../media/image1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image" Target="../media/image4.png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12" Type="http://schemas.openxmlformats.org/officeDocument/2006/relationships/image" Target="../media/image3.png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image" Target="../media/image2.png"/><Relationship Id="rId5" Type="http://schemas.openxmlformats.org/officeDocument/2006/relationships/tags" Target="../tags/tag553.xml"/><Relationship Id="rId10" Type="http://schemas.openxmlformats.org/officeDocument/2006/relationships/image" Target="../media/image183.png"/><Relationship Id="rId4" Type="http://schemas.openxmlformats.org/officeDocument/2006/relationships/tags" Target="../tags/tag552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4" Type="http://schemas.openxmlformats.org/officeDocument/2006/relationships/image" Target="../media/image18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5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4.png"/><Relationship Id="rId2" Type="http://schemas.openxmlformats.org/officeDocument/2006/relationships/tags" Target="../tags/tag46.xml"/><Relationship Id="rId16" Type="http://schemas.openxmlformats.org/officeDocument/2006/relationships/image" Target="../media/image3.png"/><Relationship Id="rId20" Type="http://schemas.openxmlformats.org/officeDocument/2006/relationships/image" Target="../media/image15.jpe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2.png"/><Relationship Id="rId10" Type="http://schemas.openxmlformats.org/officeDocument/2006/relationships/tags" Target="../tags/tag54.xml"/><Relationship Id="rId19" Type="http://schemas.openxmlformats.org/officeDocument/2006/relationships/image" Target="../media/image14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.png"/><Relationship Id="rId5" Type="http://schemas.openxmlformats.org/officeDocument/2006/relationships/tags" Target="../tags/tag61.xml"/><Relationship Id="rId10" Type="http://schemas.openxmlformats.org/officeDocument/2006/relationships/image" Target="../media/image16.pn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4.png"/><Relationship Id="rId3" Type="http://schemas.openxmlformats.org/officeDocument/2006/relationships/tags" Target="../tags/tag67.xml"/><Relationship Id="rId21" Type="http://schemas.openxmlformats.org/officeDocument/2006/relationships/image" Target="../media/image19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3.png"/><Relationship Id="rId2" Type="http://schemas.openxmlformats.org/officeDocument/2006/relationships/tags" Target="../tags/tag66.xml"/><Relationship Id="rId16" Type="http://schemas.openxmlformats.org/officeDocument/2006/relationships/image" Target="../media/image2.png"/><Relationship Id="rId20" Type="http://schemas.openxmlformats.org/officeDocument/2006/relationships/image" Target="../media/image18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tags" Target="../tags/tag74.xml"/><Relationship Id="rId19" Type="http://schemas.openxmlformats.org/officeDocument/2006/relationships/image" Target="../media/image5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5.xml"/><Relationship Id="rId2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image" Target="../media/image3.png"/><Relationship Id="rId50" Type="http://schemas.openxmlformats.org/officeDocument/2006/relationships/image" Target="../media/image23.png"/><Relationship Id="rId55" Type="http://schemas.openxmlformats.org/officeDocument/2006/relationships/image" Target="../media/image28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image" Target="../media/image2.png"/><Relationship Id="rId59" Type="http://schemas.openxmlformats.org/officeDocument/2006/relationships/image" Target="../media/image32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tags" Target="../tags/tag106.xml"/><Relationship Id="rId41" Type="http://schemas.openxmlformats.org/officeDocument/2006/relationships/tags" Target="../tags/tag118.xml"/><Relationship Id="rId54" Type="http://schemas.openxmlformats.org/officeDocument/2006/relationships/image" Target="../media/image27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image" Target="../media/image31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image" Target="../media/image5.png"/><Relationship Id="rId57" Type="http://schemas.openxmlformats.org/officeDocument/2006/relationships/image" Target="../media/image30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slideLayout" Target="../slideLayouts/slideLayout5.xml"/><Relationship Id="rId52" Type="http://schemas.openxmlformats.org/officeDocument/2006/relationships/image" Target="../media/image25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image" Target="../media/image4.png"/><Relationship Id="rId56" Type="http://schemas.openxmlformats.org/officeDocument/2006/relationships/image" Target="../media/image29.png"/><Relationship Id="rId8" Type="http://schemas.openxmlformats.org/officeDocument/2006/relationships/tags" Target="../tags/tag85.xml"/><Relationship Id="rId51" Type="http://schemas.openxmlformats.org/officeDocument/2006/relationships/image" Target="../media/image24.png"/><Relationship Id="rId3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slideLayout" Target="../slideLayouts/slideLayout5.xml"/><Relationship Id="rId39" Type="http://schemas.openxmlformats.org/officeDocument/2006/relationships/image" Target="../media/image41.png"/><Relationship Id="rId3" Type="http://schemas.openxmlformats.org/officeDocument/2006/relationships/tags" Target="../tags/tag126.xml"/><Relationship Id="rId21" Type="http://schemas.openxmlformats.org/officeDocument/2006/relationships/tags" Target="../tags/tag144.xml"/><Relationship Id="rId34" Type="http://schemas.openxmlformats.org/officeDocument/2006/relationships/image" Target="../media/image36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image" Target="../media/image3.png"/><Relationship Id="rId41" Type="http://schemas.openxmlformats.org/officeDocument/2006/relationships/image" Target="../media/image43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image" Target="../media/image2.png"/><Relationship Id="rId36" Type="http://schemas.openxmlformats.org/officeDocument/2006/relationships/image" Target="../media/image38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5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image" Target="../media/image33.png"/><Relationship Id="rId30" Type="http://schemas.openxmlformats.org/officeDocument/2006/relationships/image" Target="../media/image4.png"/><Relationship Id="rId3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\Downloads\download (1)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81000"/>
            <a:ext cx="84582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0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1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3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507491" y="2078734"/>
            <a:ext cx="5111750" cy="4662170"/>
            <a:chOff x="507491" y="2078734"/>
            <a:chExt cx="5111750" cy="4662170"/>
          </a:xfrm>
        </p:grpSpPr>
        <p:sp>
          <p:nvSpPr>
            <p:cNvPr id="9" name="object 9"/>
            <p:cNvSpPr/>
            <p:nvPr>
              <p:custDataLst>
                <p:tags r:id="rId6"/>
              </p:custDataLst>
            </p:nvPr>
          </p:nvSpPr>
          <p:spPr>
            <a:xfrm>
              <a:off x="507491" y="2078734"/>
              <a:ext cx="5111496" cy="4661916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7"/>
              </p:custDataLst>
            </p:nvPr>
          </p:nvSpPr>
          <p:spPr>
            <a:xfrm>
              <a:off x="571499" y="2142744"/>
              <a:ext cx="4928616" cy="4479036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8"/>
              </p:custDataLst>
            </p:nvPr>
          </p:nvSpPr>
          <p:spPr>
            <a:xfrm>
              <a:off x="552449" y="2123694"/>
              <a:ext cx="4966970" cy="4517390"/>
            </a:xfrm>
            <a:custGeom>
              <a:avLst/>
              <a:gdLst/>
              <a:ahLst/>
              <a:cxnLst/>
              <a:rect l="l" t="t" r="r" b="b"/>
              <a:pathLst>
                <a:path w="4966970" h="4517390">
                  <a:moveTo>
                    <a:pt x="0" y="4517136"/>
                  </a:moveTo>
                  <a:lnTo>
                    <a:pt x="4966716" y="4517136"/>
                  </a:lnTo>
                  <a:lnTo>
                    <a:pt x="4966716" y="0"/>
                  </a:lnTo>
                  <a:lnTo>
                    <a:pt x="0" y="0"/>
                  </a:lnTo>
                  <a:lnTo>
                    <a:pt x="0" y="451713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>
            <p:custDataLst>
              <p:tags r:id="rId4"/>
            </p:custDataLst>
          </p:nvPr>
        </p:nvSpPr>
        <p:spPr>
          <a:xfrm>
            <a:off x="5786628" y="2570988"/>
            <a:ext cx="2714244" cy="3874008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>
            <p:custDataLst>
              <p:tags r:id="rId5"/>
            </p:custDataLst>
          </p:nvPr>
        </p:nvSpPr>
        <p:spPr>
          <a:xfrm>
            <a:off x="507491" y="346456"/>
            <a:ext cx="771743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Production of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harmful immune</a:t>
            </a:r>
            <a:r>
              <a:rPr sz="3200" b="1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responses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Idiosyncratic</a:t>
            </a:r>
            <a:r>
              <a:rPr sz="3200" b="1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responses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6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27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28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29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30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184147" y="472440"/>
            <a:ext cx="4627245" cy="563880"/>
            <a:chOff x="1184147" y="472440"/>
            <a:chExt cx="4627245" cy="563880"/>
          </a:xfrm>
        </p:grpSpPr>
        <p:sp>
          <p:nvSpPr>
            <p:cNvPr id="9" name="object 9"/>
            <p:cNvSpPr/>
            <p:nvPr>
              <p:custDataLst>
                <p:tags r:id="rId18"/>
              </p:custDataLst>
            </p:nvPr>
          </p:nvSpPr>
          <p:spPr>
            <a:xfrm>
              <a:off x="1184147" y="472440"/>
              <a:ext cx="4626864" cy="563879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9"/>
              </p:custDataLst>
            </p:nvPr>
          </p:nvSpPr>
          <p:spPr>
            <a:xfrm>
              <a:off x="1236764" y="524510"/>
              <a:ext cx="4522177" cy="459613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20"/>
              </p:custDataLst>
            </p:nvPr>
          </p:nvSpPr>
          <p:spPr>
            <a:xfrm>
              <a:off x="4600320" y="879094"/>
              <a:ext cx="112268" cy="111125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21"/>
              </p:custDataLst>
            </p:nvPr>
          </p:nvSpPr>
          <p:spPr>
            <a:xfrm>
              <a:off x="1880996" y="707390"/>
              <a:ext cx="117601" cy="100965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22"/>
              </p:custDataLst>
            </p:nvPr>
          </p:nvSpPr>
          <p:spPr>
            <a:xfrm>
              <a:off x="4600320" y="687324"/>
              <a:ext cx="112268" cy="111252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23"/>
              </p:custDataLst>
            </p:nvPr>
          </p:nvSpPr>
          <p:spPr>
            <a:xfrm>
              <a:off x="1798065" y="687959"/>
              <a:ext cx="3961129" cy="293370"/>
            </a:xfrm>
            <a:custGeom>
              <a:avLst/>
              <a:gdLst/>
              <a:ahLst/>
              <a:cxnLst/>
              <a:rect l="l" t="t" r="r" b="b"/>
              <a:pathLst>
                <a:path w="3961129" h="293369">
                  <a:moveTo>
                    <a:pt x="156971" y="888"/>
                  </a:moveTo>
                  <a:lnTo>
                    <a:pt x="209946" y="8921"/>
                  </a:lnTo>
                  <a:lnTo>
                    <a:pt x="249300" y="33146"/>
                  </a:lnTo>
                  <a:lnTo>
                    <a:pt x="273764" y="71532"/>
                  </a:lnTo>
                  <a:lnTo>
                    <a:pt x="281939" y="122300"/>
                  </a:lnTo>
                  <a:lnTo>
                    <a:pt x="281939" y="128015"/>
                  </a:lnTo>
                  <a:lnTo>
                    <a:pt x="281685" y="133985"/>
                  </a:lnTo>
                  <a:lnTo>
                    <a:pt x="281050" y="140080"/>
                  </a:lnTo>
                  <a:lnTo>
                    <a:pt x="90804" y="140080"/>
                  </a:lnTo>
                  <a:lnTo>
                    <a:pt x="92638" y="167893"/>
                  </a:lnTo>
                  <a:lnTo>
                    <a:pt x="107307" y="210947"/>
                  </a:lnTo>
                  <a:lnTo>
                    <a:pt x="137165" y="237615"/>
                  </a:lnTo>
                  <a:lnTo>
                    <a:pt x="185310" y="250707"/>
                  </a:lnTo>
                  <a:lnTo>
                    <a:pt x="216407" y="252349"/>
                  </a:lnTo>
                  <a:lnTo>
                    <a:pt x="232485" y="251991"/>
                  </a:lnTo>
                  <a:lnTo>
                    <a:pt x="248157" y="250920"/>
                  </a:lnTo>
                  <a:lnTo>
                    <a:pt x="263449" y="249134"/>
                  </a:lnTo>
                  <a:lnTo>
                    <a:pt x="278383" y="246633"/>
                  </a:lnTo>
                  <a:lnTo>
                    <a:pt x="280796" y="265429"/>
                  </a:lnTo>
                  <a:lnTo>
                    <a:pt x="252835" y="277671"/>
                  </a:lnTo>
                  <a:lnTo>
                    <a:pt x="224170" y="286400"/>
                  </a:lnTo>
                  <a:lnTo>
                    <a:pt x="194768" y="291629"/>
                  </a:lnTo>
                  <a:lnTo>
                    <a:pt x="164591" y="293369"/>
                  </a:lnTo>
                  <a:lnTo>
                    <a:pt x="129968" y="291131"/>
                  </a:lnTo>
                  <a:lnTo>
                    <a:pt x="70723" y="273224"/>
                  </a:lnTo>
                  <a:lnTo>
                    <a:pt x="25931" y="237507"/>
                  </a:lnTo>
                  <a:lnTo>
                    <a:pt x="2881" y="184600"/>
                  </a:lnTo>
                  <a:lnTo>
                    <a:pt x="0" y="151764"/>
                  </a:lnTo>
                  <a:lnTo>
                    <a:pt x="2762" y="119953"/>
                  </a:lnTo>
                  <a:lnTo>
                    <a:pt x="24860" y="65522"/>
                  </a:lnTo>
                  <a:lnTo>
                    <a:pt x="67817" y="24516"/>
                  </a:lnTo>
                  <a:lnTo>
                    <a:pt x="124205" y="3510"/>
                  </a:lnTo>
                  <a:lnTo>
                    <a:pt x="156971" y="888"/>
                  </a:lnTo>
                  <a:close/>
                </a:path>
                <a:path w="3961129" h="293369">
                  <a:moveTo>
                    <a:pt x="3718813" y="0"/>
                  </a:moveTo>
                  <a:lnTo>
                    <a:pt x="3723385" y="2286"/>
                  </a:lnTo>
                  <a:lnTo>
                    <a:pt x="3723385" y="34162"/>
                  </a:lnTo>
                  <a:lnTo>
                    <a:pt x="3748458" y="19587"/>
                  </a:lnTo>
                  <a:lnTo>
                    <a:pt x="3773376" y="9191"/>
                  </a:lnTo>
                  <a:lnTo>
                    <a:pt x="3798127" y="2962"/>
                  </a:lnTo>
                  <a:lnTo>
                    <a:pt x="3822700" y="888"/>
                  </a:lnTo>
                  <a:lnTo>
                    <a:pt x="3843303" y="2365"/>
                  </a:lnTo>
                  <a:lnTo>
                    <a:pt x="3890899" y="24511"/>
                  </a:lnTo>
                  <a:lnTo>
                    <a:pt x="3914116" y="71088"/>
                  </a:lnTo>
                  <a:lnTo>
                    <a:pt x="3915663" y="91566"/>
                  </a:lnTo>
                  <a:lnTo>
                    <a:pt x="3915663" y="196087"/>
                  </a:lnTo>
                  <a:lnTo>
                    <a:pt x="3915689" y="213469"/>
                  </a:lnTo>
                  <a:lnTo>
                    <a:pt x="3916426" y="256539"/>
                  </a:lnTo>
                  <a:lnTo>
                    <a:pt x="3923919" y="261238"/>
                  </a:lnTo>
                  <a:lnTo>
                    <a:pt x="3959986" y="271652"/>
                  </a:lnTo>
                  <a:lnTo>
                    <a:pt x="3960876" y="286003"/>
                  </a:lnTo>
                  <a:lnTo>
                    <a:pt x="3939516" y="285597"/>
                  </a:lnTo>
                  <a:lnTo>
                    <a:pt x="3918108" y="285321"/>
                  </a:lnTo>
                  <a:lnTo>
                    <a:pt x="3896653" y="285164"/>
                  </a:lnTo>
                  <a:lnTo>
                    <a:pt x="3875151" y="285114"/>
                  </a:lnTo>
                  <a:lnTo>
                    <a:pt x="3853410" y="285164"/>
                  </a:lnTo>
                  <a:lnTo>
                    <a:pt x="3832764" y="285321"/>
                  </a:lnTo>
                  <a:lnTo>
                    <a:pt x="3813214" y="285597"/>
                  </a:lnTo>
                  <a:lnTo>
                    <a:pt x="3794759" y="286003"/>
                  </a:lnTo>
                  <a:lnTo>
                    <a:pt x="3793617" y="271652"/>
                  </a:lnTo>
                  <a:lnTo>
                    <a:pt x="3830447" y="258444"/>
                  </a:lnTo>
                  <a:lnTo>
                    <a:pt x="3831081" y="244601"/>
                  </a:lnTo>
                  <a:lnTo>
                    <a:pt x="3831081" y="235076"/>
                  </a:lnTo>
                  <a:lnTo>
                    <a:pt x="3831081" y="110362"/>
                  </a:lnTo>
                  <a:lnTo>
                    <a:pt x="3823098" y="67071"/>
                  </a:lnTo>
                  <a:lnTo>
                    <a:pt x="3787497" y="42908"/>
                  </a:lnTo>
                  <a:lnTo>
                    <a:pt x="3774185" y="41910"/>
                  </a:lnTo>
                  <a:lnTo>
                    <a:pt x="3761783" y="42793"/>
                  </a:lnTo>
                  <a:lnTo>
                    <a:pt x="3749166" y="45450"/>
                  </a:lnTo>
                  <a:lnTo>
                    <a:pt x="3736359" y="49893"/>
                  </a:lnTo>
                  <a:lnTo>
                    <a:pt x="3723385" y="56133"/>
                  </a:lnTo>
                  <a:lnTo>
                    <a:pt x="3723385" y="184150"/>
                  </a:lnTo>
                  <a:lnTo>
                    <a:pt x="3723653" y="236513"/>
                  </a:lnTo>
                  <a:lnTo>
                    <a:pt x="3730752" y="262127"/>
                  </a:lnTo>
                  <a:lnTo>
                    <a:pt x="3761739" y="271652"/>
                  </a:lnTo>
                  <a:lnTo>
                    <a:pt x="3762375" y="286003"/>
                  </a:lnTo>
                  <a:lnTo>
                    <a:pt x="3743491" y="285597"/>
                  </a:lnTo>
                  <a:lnTo>
                    <a:pt x="3723798" y="285321"/>
                  </a:lnTo>
                  <a:lnTo>
                    <a:pt x="3703296" y="285164"/>
                  </a:lnTo>
                  <a:lnTo>
                    <a:pt x="3681983" y="285114"/>
                  </a:lnTo>
                  <a:lnTo>
                    <a:pt x="3659885" y="285164"/>
                  </a:lnTo>
                  <a:lnTo>
                    <a:pt x="3637978" y="285321"/>
                  </a:lnTo>
                  <a:lnTo>
                    <a:pt x="3616261" y="285597"/>
                  </a:lnTo>
                  <a:lnTo>
                    <a:pt x="3594734" y="286003"/>
                  </a:lnTo>
                  <a:lnTo>
                    <a:pt x="3593210" y="271652"/>
                  </a:lnTo>
                  <a:lnTo>
                    <a:pt x="3631692" y="261238"/>
                  </a:lnTo>
                  <a:lnTo>
                    <a:pt x="3636009" y="260095"/>
                  </a:lnTo>
                  <a:lnTo>
                    <a:pt x="3638296" y="257175"/>
                  </a:lnTo>
                  <a:lnTo>
                    <a:pt x="3638804" y="215773"/>
                  </a:lnTo>
                  <a:lnTo>
                    <a:pt x="3638804" y="117855"/>
                  </a:lnTo>
                  <a:lnTo>
                    <a:pt x="3638161" y="62652"/>
                  </a:lnTo>
                  <a:lnTo>
                    <a:pt x="3594988" y="34798"/>
                  </a:lnTo>
                  <a:lnTo>
                    <a:pt x="3593210" y="22605"/>
                  </a:lnTo>
                  <a:lnTo>
                    <a:pt x="3626856" y="17395"/>
                  </a:lnTo>
                  <a:lnTo>
                    <a:pt x="3659012" y="11874"/>
                  </a:lnTo>
                  <a:lnTo>
                    <a:pt x="3689669" y="6068"/>
                  </a:lnTo>
                  <a:lnTo>
                    <a:pt x="371881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24"/>
              </p:custDataLst>
            </p:nvPr>
          </p:nvSpPr>
          <p:spPr>
            <a:xfrm>
              <a:off x="2116327" y="515366"/>
              <a:ext cx="2439543" cy="475107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25"/>
              </p:custDataLst>
            </p:nvPr>
          </p:nvSpPr>
          <p:spPr>
            <a:xfrm>
              <a:off x="1236764" y="546481"/>
              <a:ext cx="4112260" cy="438150"/>
            </a:xfrm>
            <a:custGeom>
              <a:avLst/>
              <a:gdLst/>
              <a:ahLst/>
              <a:cxnLst/>
              <a:rect l="l" t="t" r="r" b="b"/>
              <a:pathLst>
                <a:path w="4112260" h="438150">
                  <a:moveTo>
                    <a:pt x="3885272" y="28067"/>
                  </a:moveTo>
                  <a:lnTo>
                    <a:pt x="3831059" y="39528"/>
                  </a:lnTo>
                  <a:lnTo>
                    <a:pt x="3794086" y="74041"/>
                  </a:lnTo>
                  <a:lnTo>
                    <a:pt x="3772719" y="131762"/>
                  </a:lnTo>
                  <a:lnTo>
                    <a:pt x="3765638" y="213106"/>
                  </a:lnTo>
                  <a:lnTo>
                    <a:pt x="3767641" y="257942"/>
                  </a:lnTo>
                  <a:lnTo>
                    <a:pt x="3773655" y="297195"/>
                  </a:lnTo>
                  <a:lnTo>
                    <a:pt x="3797769" y="358902"/>
                  </a:lnTo>
                  <a:lnTo>
                    <a:pt x="3837425" y="396684"/>
                  </a:lnTo>
                  <a:lnTo>
                    <a:pt x="3892130" y="409321"/>
                  </a:lnTo>
                  <a:lnTo>
                    <a:pt x="3920801" y="406461"/>
                  </a:lnTo>
                  <a:lnTo>
                    <a:pt x="3966140" y="383549"/>
                  </a:lnTo>
                  <a:lnTo>
                    <a:pt x="3995570" y="337256"/>
                  </a:lnTo>
                  <a:lnTo>
                    <a:pt x="4010187" y="265247"/>
                  </a:lnTo>
                  <a:lnTo>
                    <a:pt x="4012018" y="219456"/>
                  </a:lnTo>
                  <a:lnTo>
                    <a:pt x="4010090" y="175948"/>
                  </a:lnTo>
                  <a:lnTo>
                    <a:pt x="4004303" y="137810"/>
                  </a:lnTo>
                  <a:lnTo>
                    <a:pt x="3981157" y="77597"/>
                  </a:lnTo>
                  <a:lnTo>
                    <a:pt x="3941692" y="40449"/>
                  </a:lnTo>
                  <a:lnTo>
                    <a:pt x="3885272" y="28067"/>
                  </a:lnTo>
                  <a:close/>
                </a:path>
                <a:path w="4112260" h="438150">
                  <a:moveTo>
                    <a:pt x="0" y="9906"/>
                  </a:moveTo>
                  <a:lnTo>
                    <a:pt x="23159" y="10406"/>
                  </a:lnTo>
                  <a:lnTo>
                    <a:pt x="43227" y="10763"/>
                  </a:lnTo>
                  <a:lnTo>
                    <a:pt x="60214" y="10977"/>
                  </a:lnTo>
                  <a:lnTo>
                    <a:pt x="74129" y="11049"/>
                  </a:lnTo>
                  <a:lnTo>
                    <a:pt x="91179" y="10977"/>
                  </a:lnTo>
                  <a:lnTo>
                    <a:pt x="108419" y="10763"/>
                  </a:lnTo>
                  <a:lnTo>
                    <a:pt x="125850" y="10406"/>
                  </a:lnTo>
                  <a:lnTo>
                    <a:pt x="143471" y="9906"/>
                  </a:lnTo>
                  <a:lnTo>
                    <a:pt x="247357" y="272034"/>
                  </a:lnTo>
                  <a:lnTo>
                    <a:pt x="250691" y="280414"/>
                  </a:lnTo>
                  <a:lnTo>
                    <a:pt x="253834" y="288591"/>
                  </a:lnTo>
                  <a:lnTo>
                    <a:pt x="256787" y="296554"/>
                  </a:lnTo>
                  <a:lnTo>
                    <a:pt x="259549" y="304292"/>
                  </a:lnTo>
                  <a:lnTo>
                    <a:pt x="262548" y="296554"/>
                  </a:lnTo>
                  <a:lnTo>
                    <a:pt x="265630" y="288591"/>
                  </a:lnTo>
                  <a:lnTo>
                    <a:pt x="268783" y="280414"/>
                  </a:lnTo>
                  <a:lnTo>
                    <a:pt x="271995" y="272034"/>
                  </a:lnTo>
                  <a:lnTo>
                    <a:pt x="378929" y="9906"/>
                  </a:lnTo>
                  <a:lnTo>
                    <a:pt x="398928" y="10406"/>
                  </a:lnTo>
                  <a:lnTo>
                    <a:pt x="417950" y="10763"/>
                  </a:lnTo>
                  <a:lnTo>
                    <a:pt x="435972" y="10977"/>
                  </a:lnTo>
                  <a:lnTo>
                    <a:pt x="452970" y="11049"/>
                  </a:lnTo>
                  <a:lnTo>
                    <a:pt x="468379" y="10977"/>
                  </a:lnTo>
                  <a:lnTo>
                    <a:pt x="485086" y="10763"/>
                  </a:lnTo>
                  <a:lnTo>
                    <a:pt x="503102" y="10406"/>
                  </a:lnTo>
                  <a:lnTo>
                    <a:pt x="522439" y="9906"/>
                  </a:lnTo>
                  <a:lnTo>
                    <a:pt x="524217" y="25019"/>
                  </a:lnTo>
                  <a:lnTo>
                    <a:pt x="483450" y="36703"/>
                  </a:lnTo>
                  <a:lnTo>
                    <a:pt x="478878" y="37973"/>
                  </a:lnTo>
                  <a:lnTo>
                    <a:pt x="476465" y="41275"/>
                  </a:lnTo>
                  <a:lnTo>
                    <a:pt x="475729" y="81647"/>
                  </a:lnTo>
                  <a:lnTo>
                    <a:pt x="475703" y="95885"/>
                  </a:lnTo>
                  <a:lnTo>
                    <a:pt x="475703" y="333121"/>
                  </a:lnTo>
                  <a:lnTo>
                    <a:pt x="475971" y="379591"/>
                  </a:lnTo>
                  <a:lnTo>
                    <a:pt x="522947" y="412623"/>
                  </a:lnTo>
                  <a:lnTo>
                    <a:pt x="524217" y="427482"/>
                  </a:lnTo>
                  <a:lnTo>
                    <a:pt x="502330" y="427075"/>
                  </a:lnTo>
                  <a:lnTo>
                    <a:pt x="479323" y="426799"/>
                  </a:lnTo>
                  <a:lnTo>
                    <a:pt x="455173" y="426642"/>
                  </a:lnTo>
                  <a:lnTo>
                    <a:pt x="429856" y="426593"/>
                  </a:lnTo>
                  <a:lnTo>
                    <a:pt x="405714" y="426642"/>
                  </a:lnTo>
                  <a:lnTo>
                    <a:pt x="383597" y="426799"/>
                  </a:lnTo>
                  <a:lnTo>
                    <a:pt x="363527" y="427075"/>
                  </a:lnTo>
                  <a:lnTo>
                    <a:pt x="345528" y="427482"/>
                  </a:lnTo>
                  <a:lnTo>
                    <a:pt x="344131" y="412623"/>
                  </a:lnTo>
                  <a:lnTo>
                    <a:pt x="378294" y="402209"/>
                  </a:lnTo>
                  <a:lnTo>
                    <a:pt x="383120" y="400812"/>
                  </a:lnTo>
                  <a:lnTo>
                    <a:pt x="385533" y="397256"/>
                  </a:lnTo>
                  <a:lnTo>
                    <a:pt x="386609" y="349908"/>
                  </a:lnTo>
                  <a:lnTo>
                    <a:pt x="386676" y="333121"/>
                  </a:lnTo>
                  <a:lnTo>
                    <a:pt x="386676" y="142621"/>
                  </a:lnTo>
                  <a:lnTo>
                    <a:pt x="386726" y="133121"/>
                  </a:lnTo>
                  <a:lnTo>
                    <a:pt x="386883" y="120062"/>
                  </a:lnTo>
                  <a:lnTo>
                    <a:pt x="387159" y="103455"/>
                  </a:lnTo>
                  <a:lnTo>
                    <a:pt x="387565" y="83312"/>
                  </a:lnTo>
                  <a:lnTo>
                    <a:pt x="382426" y="96267"/>
                  </a:lnTo>
                  <a:lnTo>
                    <a:pt x="377120" y="109426"/>
                  </a:lnTo>
                  <a:lnTo>
                    <a:pt x="371671" y="122799"/>
                  </a:lnTo>
                  <a:lnTo>
                    <a:pt x="366102" y="136398"/>
                  </a:lnTo>
                  <a:lnTo>
                    <a:pt x="247611" y="426593"/>
                  </a:lnTo>
                  <a:lnTo>
                    <a:pt x="220814" y="429006"/>
                  </a:lnTo>
                  <a:lnTo>
                    <a:pt x="107784" y="147066"/>
                  </a:lnTo>
                  <a:lnTo>
                    <a:pt x="102691" y="134633"/>
                  </a:lnTo>
                  <a:lnTo>
                    <a:pt x="97513" y="121523"/>
                  </a:lnTo>
                  <a:lnTo>
                    <a:pt x="92265" y="107721"/>
                  </a:lnTo>
                  <a:lnTo>
                    <a:pt x="86956" y="93218"/>
                  </a:lnTo>
                  <a:lnTo>
                    <a:pt x="87197" y="112553"/>
                  </a:lnTo>
                  <a:lnTo>
                    <a:pt x="87353" y="128270"/>
                  </a:lnTo>
                  <a:lnTo>
                    <a:pt x="87439" y="140366"/>
                  </a:lnTo>
                  <a:lnTo>
                    <a:pt x="87464" y="148844"/>
                  </a:lnTo>
                  <a:lnTo>
                    <a:pt x="87464" y="333121"/>
                  </a:lnTo>
                  <a:lnTo>
                    <a:pt x="87510" y="349908"/>
                  </a:lnTo>
                  <a:lnTo>
                    <a:pt x="88099" y="391414"/>
                  </a:lnTo>
                  <a:lnTo>
                    <a:pt x="95846" y="402209"/>
                  </a:lnTo>
                  <a:lnTo>
                    <a:pt x="128612" y="412623"/>
                  </a:lnTo>
                  <a:lnTo>
                    <a:pt x="129501" y="427482"/>
                  </a:lnTo>
                  <a:lnTo>
                    <a:pt x="112473" y="427075"/>
                  </a:lnTo>
                  <a:lnTo>
                    <a:pt x="96624" y="426799"/>
                  </a:lnTo>
                  <a:lnTo>
                    <a:pt x="81942" y="426642"/>
                  </a:lnTo>
                  <a:lnTo>
                    <a:pt x="68414" y="426593"/>
                  </a:lnTo>
                  <a:lnTo>
                    <a:pt x="54656" y="426642"/>
                  </a:lnTo>
                  <a:lnTo>
                    <a:pt x="38912" y="426799"/>
                  </a:lnTo>
                  <a:lnTo>
                    <a:pt x="21187" y="427075"/>
                  </a:lnTo>
                  <a:lnTo>
                    <a:pt x="1485" y="427482"/>
                  </a:lnTo>
                  <a:lnTo>
                    <a:pt x="0" y="412623"/>
                  </a:lnTo>
                  <a:lnTo>
                    <a:pt x="39839" y="401574"/>
                  </a:lnTo>
                  <a:lnTo>
                    <a:pt x="48450" y="349976"/>
                  </a:lnTo>
                  <a:lnTo>
                    <a:pt x="48475" y="333121"/>
                  </a:lnTo>
                  <a:lnTo>
                    <a:pt x="48475" y="95885"/>
                  </a:lnTo>
                  <a:lnTo>
                    <a:pt x="48208" y="56933"/>
                  </a:lnTo>
                  <a:lnTo>
                    <a:pt x="40728" y="36703"/>
                  </a:lnTo>
                  <a:lnTo>
                    <a:pt x="889" y="25019"/>
                  </a:lnTo>
                  <a:lnTo>
                    <a:pt x="0" y="9906"/>
                  </a:lnTo>
                  <a:close/>
                </a:path>
                <a:path w="4112260" h="438150">
                  <a:moveTo>
                    <a:pt x="3895432" y="0"/>
                  </a:moveTo>
                  <a:lnTo>
                    <a:pt x="3944244" y="3502"/>
                  </a:lnTo>
                  <a:lnTo>
                    <a:pt x="3987222" y="14017"/>
                  </a:lnTo>
                  <a:lnTo>
                    <a:pt x="4024341" y="31557"/>
                  </a:lnTo>
                  <a:lnTo>
                    <a:pt x="4055579" y="56134"/>
                  </a:lnTo>
                  <a:lnTo>
                    <a:pt x="4080269" y="86780"/>
                  </a:lnTo>
                  <a:lnTo>
                    <a:pt x="4097934" y="122523"/>
                  </a:lnTo>
                  <a:lnTo>
                    <a:pt x="4108550" y="163361"/>
                  </a:lnTo>
                  <a:lnTo>
                    <a:pt x="4112094" y="209296"/>
                  </a:lnTo>
                  <a:lnTo>
                    <a:pt x="4108306" y="258282"/>
                  </a:lnTo>
                  <a:lnTo>
                    <a:pt x="4096934" y="302196"/>
                  </a:lnTo>
                  <a:lnTo>
                    <a:pt x="4077965" y="341062"/>
                  </a:lnTo>
                  <a:lnTo>
                    <a:pt x="4051388" y="374904"/>
                  </a:lnTo>
                  <a:lnTo>
                    <a:pt x="4018029" y="402334"/>
                  </a:lnTo>
                  <a:lnTo>
                    <a:pt x="3978729" y="421941"/>
                  </a:lnTo>
                  <a:lnTo>
                    <a:pt x="3933499" y="433714"/>
                  </a:lnTo>
                  <a:lnTo>
                    <a:pt x="3882351" y="437642"/>
                  </a:lnTo>
                  <a:lnTo>
                    <a:pt x="3833468" y="434022"/>
                  </a:lnTo>
                  <a:lnTo>
                    <a:pt x="3790467" y="423163"/>
                  </a:lnTo>
                  <a:lnTo>
                    <a:pt x="3753371" y="405066"/>
                  </a:lnTo>
                  <a:lnTo>
                    <a:pt x="3722204" y="379730"/>
                  </a:lnTo>
                  <a:lnTo>
                    <a:pt x="3697441" y="348206"/>
                  </a:lnTo>
                  <a:lnTo>
                    <a:pt x="3679739" y="311562"/>
                  </a:lnTo>
                  <a:lnTo>
                    <a:pt x="3669108" y="269823"/>
                  </a:lnTo>
                  <a:lnTo>
                    <a:pt x="3665562" y="223012"/>
                  </a:lnTo>
                  <a:lnTo>
                    <a:pt x="3669374" y="174172"/>
                  </a:lnTo>
                  <a:lnTo>
                    <a:pt x="3680818" y="130714"/>
                  </a:lnTo>
                  <a:lnTo>
                    <a:pt x="3699906" y="92638"/>
                  </a:lnTo>
                  <a:lnTo>
                    <a:pt x="3726649" y="59944"/>
                  </a:lnTo>
                  <a:lnTo>
                    <a:pt x="3760058" y="33754"/>
                  </a:lnTo>
                  <a:lnTo>
                    <a:pt x="3799325" y="15017"/>
                  </a:lnTo>
                  <a:lnTo>
                    <a:pt x="3844450" y="3758"/>
                  </a:lnTo>
                  <a:lnTo>
                    <a:pt x="389543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>
            <p:custDataLst>
              <p:tags r:id="rId4"/>
            </p:custDataLst>
          </p:nvPr>
        </p:nvGrpSpPr>
        <p:grpSpPr>
          <a:xfrm>
            <a:off x="5875020" y="452627"/>
            <a:ext cx="2106295" cy="745490"/>
            <a:chOff x="5875020" y="452627"/>
            <a:chExt cx="2106295" cy="745490"/>
          </a:xfrm>
        </p:grpSpPr>
        <p:sp>
          <p:nvSpPr>
            <p:cNvPr id="18" name="object 18"/>
            <p:cNvSpPr/>
            <p:nvPr>
              <p:custDataLst>
                <p:tags r:id="rId11"/>
              </p:custDataLst>
            </p:nvPr>
          </p:nvSpPr>
          <p:spPr>
            <a:xfrm>
              <a:off x="5875020" y="452627"/>
              <a:ext cx="2106168" cy="745236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12"/>
              </p:custDataLst>
            </p:nvPr>
          </p:nvSpPr>
          <p:spPr>
            <a:xfrm>
              <a:off x="5927090" y="504189"/>
              <a:ext cx="2002155" cy="641350"/>
            </a:xfrm>
            <a:prstGeom prst="rect">
              <a:avLst/>
            </a:prstGeom>
            <a:blipFill>
              <a:blip r:embed="rId4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13"/>
              </p:custDataLst>
            </p:nvPr>
          </p:nvSpPr>
          <p:spPr>
            <a:xfrm>
              <a:off x="7023862" y="989202"/>
              <a:ext cx="232537" cy="130302"/>
            </a:xfrm>
            <a:prstGeom prst="rect">
              <a:avLst/>
            </a:prstGeom>
            <a:blipFill>
              <a:blip r:embed="rId4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14"/>
              </p:custDataLst>
            </p:nvPr>
          </p:nvSpPr>
          <p:spPr>
            <a:xfrm>
              <a:off x="6403848" y="814831"/>
              <a:ext cx="115824" cy="132207"/>
            </a:xfrm>
            <a:prstGeom prst="rect">
              <a:avLst/>
            </a:prstGeom>
            <a:blipFill>
              <a:blip r:embed="rId4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>
              <p:custDataLst>
                <p:tags r:id="rId15"/>
              </p:custDataLst>
            </p:nvPr>
          </p:nvSpPr>
          <p:spPr>
            <a:xfrm>
              <a:off x="7428992" y="675259"/>
              <a:ext cx="130175" cy="111379"/>
            </a:xfrm>
            <a:prstGeom prst="rect">
              <a:avLst/>
            </a:prstGeom>
            <a:blipFill>
              <a:blip r:embed="rId4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>
              <p:custDataLst>
                <p:tags r:id="rId16"/>
              </p:custDataLst>
            </p:nvPr>
          </p:nvSpPr>
          <p:spPr>
            <a:xfrm>
              <a:off x="7071106" y="670940"/>
              <a:ext cx="113411" cy="194437"/>
            </a:xfrm>
            <a:prstGeom prst="rect">
              <a:avLst/>
            </a:prstGeom>
            <a:blipFill>
              <a:blip r:embed="rId4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17"/>
              </p:custDataLst>
            </p:nvPr>
          </p:nvSpPr>
          <p:spPr>
            <a:xfrm>
              <a:off x="5927090" y="504189"/>
              <a:ext cx="2002155" cy="641350"/>
            </a:xfrm>
            <a:custGeom>
              <a:avLst/>
              <a:gdLst/>
              <a:ahLst/>
              <a:cxnLst/>
              <a:rect l="l" t="t" r="r" b="b"/>
              <a:pathLst>
                <a:path w="2002154" h="641350">
                  <a:moveTo>
                    <a:pt x="1202309" y="150749"/>
                  </a:moveTo>
                  <a:lnTo>
                    <a:pt x="1249553" y="154812"/>
                  </a:lnTo>
                  <a:lnTo>
                    <a:pt x="1263126" y="156813"/>
                  </a:lnTo>
                  <a:lnTo>
                    <a:pt x="1275080" y="158242"/>
                  </a:lnTo>
                  <a:lnTo>
                    <a:pt x="1285414" y="159099"/>
                  </a:lnTo>
                  <a:lnTo>
                    <a:pt x="1294130" y="159385"/>
                  </a:lnTo>
                  <a:lnTo>
                    <a:pt x="1320895" y="159335"/>
                  </a:lnTo>
                  <a:lnTo>
                    <a:pt x="1346327" y="159178"/>
                  </a:lnTo>
                  <a:lnTo>
                    <a:pt x="1370425" y="158902"/>
                  </a:lnTo>
                  <a:lnTo>
                    <a:pt x="1393189" y="158496"/>
                  </a:lnTo>
                  <a:lnTo>
                    <a:pt x="1395221" y="175133"/>
                  </a:lnTo>
                  <a:lnTo>
                    <a:pt x="1317498" y="194945"/>
                  </a:lnTo>
                  <a:lnTo>
                    <a:pt x="1328332" y="209611"/>
                  </a:lnTo>
                  <a:lnTo>
                    <a:pt x="1336071" y="225218"/>
                  </a:lnTo>
                  <a:lnTo>
                    <a:pt x="1340715" y="241754"/>
                  </a:lnTo>
                  <a:lnTo>
                    <a:pt x="1342263" y="259207"/>
                  </a:lnTo>
                  <a:lnTo>
                    <a:pt x="1339832" y="284803"/>
                  </a:lnTo>
                  <a:lnTo>
                    <a:pt x="1320349" y="327804"/>
                  </a:lnTo>
                  <a:lnTo>
                    <a:pt x="1282275" y="359114"/>
                  </a:lnTo>
                  <a:lnTo>
                    <a:pt x="1230943" y="375064"/>
                  </a:lnTo>
                  <a:lnTo>
                    <a:pt x="1200658" y="377063"/>
                  </a:lnTo>
                  <a:lnTo>
                    <a:pt x="1181514" y="376350"/>
                  </a:lnTo>
                  <a:lnTo>
                    <a:pt x="1163526" y="374221"/>
                  </a:lnTo>
                  <a:lnTo>
                    <a:pt x="1146704" y="370687"/>
                  </a:lnTo>
                  <a:lnTo>
                    <a:pt x="1131062" y="365760"/>
                  </a:lnTo>
                  <a:lnTo>
                    <a:pt x="1125321" y="377146"/>
                  </a:lnTo>
                  <a:lnTo>
                    <a:pt x="1121235" y="387508"/>
                  </a:lnTo>
                  <a:lnTo>
                    <a:pt x="1118792" y="396871"/>
                  </a:lnTo>
                  <a:lnTo>
                    <a:pt x="1117981" y="405257"/>
                  </a:lnTo>
                  <a:lnTo>
                    <a:pt x="1117981" y="411099"/>
                  </a:lnTo>
                  <a:lnTo>
                    <a:pt x="1163446" y="419988"/>
                  </a:lnTo>
                  <a:lnTo>
                    <a:pt x="1174093" y="419963"/>
                  </a:lnTo>
                  <a:lnTo>
                    <a:pt x="1185846" y="419877"/>
                  </a:lnTo>
                  <a:lnTo>
                    <a:pt x="1198719" y="419721"/>
                  </a:lnTo>
                  <a:lnTo>
                    <a:pt x="1212723" y="419481"/>
                  </a:lnTo>
                  <a:lnTo>
                    <a:pt x="1226962" y="419240"/>
                  </a:lnTo>
                  <a:lnTo>
                    <a:pt x="1240536" y="419084"/>
                  </a:lnTo>
                  <a:lnTo>
                    <a:pt x="1253442" y="418998"/>
                  </a:lnTo>
                  <a:lnTo>
                    <a:pt x="1265682" y="418973"/>
                  </a:lnTo>
                  <a:lnTo>
                    <a:pt x="1292330" y="420282"/>
                  </a:lnTo>
                  <a:lnTo>
                    <a:pt x="1335815" y="430760"/>
                  </a:lnTo>
                  <a:lnTo>
                    <a:pt x="1375537" y="466232"/>
                  </a:lnTo>
                  <a:lnTo>
                    <a:pt x="1383157" y="503300"/>
                  </a:lnTo>
                  <a:lnTo>
                    <a:pt x="1379275" y="533068"/>
                  </a:lnTo>
                  <a:lnTo>
                    <a:pt x="1348224" y="583221"/>
                  </a:lnTo>
                  <a:lnTo>
                    <a:pt x="1288980" y="620133"/>
                  </a:lnTo>
                  <a:lnTo>
                    <a:pt x="1218737" y="638992"/>
                  </a:lnTo>
                  <a:lnTo>
                    <a:pt x="1180591" y="641350"/>
                  </a:lnTo>
                  <a:lnTo>
                    <a:pt x="1149971" y="640137"/>
                  </a:lnTo>
                  <a:lnTo>
                    <a:pt x="1098778" y="630473"/>
                  </a:lnTo>
                  <a:lnTo>
                    <a:pt x="1061801" y="611733"/>
                  </a:lnTo>
                  <a:lnTo>
                    <a:pt x="1040638" y="572388"/>
                  </a:lnTo>
                  <a:lnTo>
                    <a:pt x="1043900" y="552430"/>
                  </a:lnTo>
                  <a:lnTo>
                    <a:pt x="1053687" y="532161"/>
                  </a:lnTo>
                  <a:lnTo>
                    <a:pt x="1069998" y="511559"/>
                  </a:lnTo>
                  <a:lnTo>
                    <a:pt x="1092835" y="490600"/>
                  </a:lnTo>
                  <a:lnTo>
                    <a:pt x="1077759" y="482719"/>
                  </a:lnTo>
                  <a:lnTo>
                    <a:pt x="1067006" y="473170"/>
                  </a:lnTo>
                  <a:lnTo>
                    <a:pt x="1060563" y="461954"/>
                  </a:lnTo>
                  <a:lnTo>
                    <a:pt x="1058417" y="449072"/>
                  </a:lnTo>
                  <a:lnTo>
                    <a:pt x="1061565" y="430784"/>
                  </a:lnTo>
                  <a:lnTo>
                    <a:pt x="1071022" y="409067"/>
                  </a:lnTo>
                  <a:lnTo>
                    <a:pt x="1086814" y="383921"/>
                  </a:lnTo>
                  <a:lnTo>
                    <a:pt x="1108964" y="355346"/>
                  </a:lnTo>
                  <a:lnTo>
                    <a:pt x="1086701" y="338653"/>
                  </a:lnTo>
                  <a:lnTo>
                    <a:pt x="1070784" y="318293"/>
                  </a:lnTo>
                  <a:lnTo>
                    <a:pt x="1061225" y="294266"/>
                  </a:lnTo>
                  <a:lnTo>
                    <a:pt x="1058037" y="266573"/>
                  </a:lnTo>
                  <a:lnTo>
                    <a:pt x="1060467" y="241738"/>
                  </a:lnTo>
                  <a:lnTo>
                    <a:pt x="1079950" y="199689"/>
                  </a:lnTo>
                  <a:lnTo>
                    <a:pt x="1118244" y="168590"/>
                  </a:lnTo>
                  <a:lnTo>
                    <a:pt x="1170874" y="152727"/>
                  </a:lnTo>
                  <a:lnTo>
                    <a:pt x="1202309" y="150749"/>
                  </a:lnTo>
                  <a:close/>
                </a:path>
                <a:path w="2002154" h="641350">
                  <a:moveTo>
                    <a:pt x="1584070" y="149098"/>
                  </a:moveTo>
                  <a:lnTo>
                    <a:pt x="1643697" y="158162"/>
                  </a:lnTo>
                  <a:lnTo>
                    <a:pt x="1688084" y="185420"/>
                  </a:lnTo>
                  <a:lnTo>
                    <a:pt x="1715579" y="228679"/>
                  </a:lnTo>
                  <a:lnTo>
                    <a:pt x="1724787" y="285750"/>
                  </a:lnTo>
                  <a:lnTo>
                    <a:pt x="1724787" y="292226"/>
                  </a:lnTo>
                  <a:lnTo>
                    <a:pt x="1724406" y="298831"/>
                  </a:lnTo>
                  <a:lnTo>
                    <a:pt x="1723770" y="305815"/>
                  </a:lnTo>
                  <a:lnTo>
                    <a:pt x="1509776" y="305815"/>
                  </a:lnTo>
                  <a:lnTo>
                    <a:pt x="1511825" y="337081"/>
                  </a:lnTo>
                  <a:lnTo>
                    <a:pt x="1528260" y="385468"/>
                  </a:lnTo>
                  <a:lnTo>
                    <a:pt x="1561863" y="415444"/>
                  </a:lnTo>
                  <a:lnTo>
                    <a:pt x="1616017" y="430200"/>
                  </a:lnTo>
                  <a:lnTo>
                    <a:pt x="1651000" y="432054"/>
                  </a:lnTo>
                  <a:lnTo>
                    <a:pt x="1669073" y="431651"/>
                  </a:lnTo>
                  <a:lnTo>
                    <a:pt x="1686718" y="430450"/>
                  </a:lnTo>
                  <a:lnTo>
                    <a:pt x="1703935" y="428464"/>
                  </a:lnTo>
                  <a:lnTo>
                    <a:pt x="1720723" y="425704"/>
                  </a:lnTo>
                  <a:lnTo>
                    <a:pt x="1723389" y="446786"/>
                  </a:lnTo>
                  <a:lnTo>
                    <a:pt x="1692007" y="460547"/>
                  </a:lnTo>
                  <a:lnTo>
                    <a:pt x="1659778" y="470392"/>
                  </a:lnTo>
                  <a:lnTo>
                    <a:pt x="1626717" y="476307"/>
                  </a:lnTo>
                  <a:lnTo>
                    <a:pt x="1592834" y="478282"/>
                  </a:lnTo>
                  <a:lnTo>
                    <a:pt x="1553850" y="475757"/>
                  </a:lnTo>
                  <a:lnTo>
                    <a:pt x="1487124" y="455564"/>
                  </a:lnTo>
                  <a:lnTo>
                    <a:pt x="1436707" y="415319"/>
                  </a:lnTo>
                  <a:lnTo>
                    <a:pt x="1410886" y="355832"/>
                  </a:lnTo>
                  <a:lnTo>
                    <a:pt x="1407667" y="318897"/>
                  </a:lnTo>
                  <a:lnTo>
                    <a:pt x="1410765" y="283104"/>
                  </a:lnTo>
                  <a:lnTo>
                    <a:pt x="1435582" y="221902"/>
                  </a:lnTo>
                  <a:lnTo>
                    <a:pt x="1483897" y="175726"/>
                  </a:lnTo>
                  <a:lnTo>
                    <a:pt x="1547282" y="152052"/>
                  </a:lnTo>
                  <a:lnTo>
                    <a:pt x="1584070" y="149098"/>
                  </a:lnTo>
                  <a:close/>
                </a:path>
                <a:path w="2002154" h="641350">
                  <a:moveTo>
                    <a:pt x="556895" y="149098"/>
                  </a:moveTo>
                  <a:lnTo>
                    <a:pt x="609663" y="155844"/>
                  </a:lnTo>
                  <a:lnTo>
                    <a:pt x="647191" y="176022"/>
                  </a:lnTo>
                  <a:lnTo>
                    <a:pt x="669559" y="208899"/>
                  </a:lnTo>
                  <a:lnTo>
                    <a:pt x="676783" y="253492"/>
                  </a:lnTo>
                  <a:lnTo>
                    <a:pt x="675132" y="392811"/>
                  </a:lnTo>
                  <a:lnTo>
                    <a:pt x="674945" y="400956"/>
                  </a:lnTo>
                  <a:lnTo>
                    <a:pt x="674973" y="408257"/>
                  </a:lnTo>
                  <a:lnTo>
                    <a:pt x="696340" y="444119"/>
                  </a:lnTo>
                  <a:lnTo>
                    <a:pt x="724027" y="446786"/>
                  </a:lnTo>
                  <a:lnTo>
                    <a:pt x="726059" y="462152"/>
                  </a:lnTo>
                  <a:lnTo>
                    <a:pt x="703437" y="469173"/>
                  </a:lnTo>
                  <a:lnTo>
                    <a:pt x="682434" y="474218"/>
                  </a:lnTo>
                  <a:lnTo>
                    <a:pt x="663051" y="477262"/>
                  </a:lnTo>
                  <a:lnTo>
                    <a:pt x="645287" y="478282"/>
                  </a:lnTo>
                  <a:lnTo>
                    <a:pt x="624472" y="476043"/>
                  </a:lnTo>
                  <a:lnTo>
                    <a:pt x="607552" y="469328"/>
                  </a:lnTo>
                  <a:lnTo>
                    <a:pt x="594512" y="458136"/>
                  </a:lnTo>
                  <a:lnTo>
                    <a:pt x="585342" y="442468"/>
                  </a:lnTo>
                  <a:lnTo>
                    <a:pt x="563790" y="458136"/>
                  </a:lnTo>
                  <a:lnTo>
                    <a:pt x="541607" y="469328"/>
                  </a:lnTo>
                  <a:lnTo>
                    <a:pt x="518781" y="476043"/>
                  </a:lnTo>
                  <a:lnTo>
                    <a:pt x="495300" y="478282"/>
                  </a:lnTo>
                  <a:lnTo>
                    <a:pt x="473080" y="476827"/>
                  </a:lnTo>
                  <a:lnTo>
                    <a:pt x="434738" y="465155"/>
                  </a:lnTo>
                  <a:lnTo>
                    <a:pt x="396017" y="426926"/>
                  </a:lnTo>
                  <a:lnTo>
                    <a:pt x="388493" y="389509"/>
                  </a:lnTo>
                  <a:lnTo>
                    <a:pt x="391541" y="364980"/>
                  </a:lnTo>
                  <a:lnTo>
                    <a:pt x="415925" y="326447"/>
                  </a:lnTo>
                  <a:lnTo>
                    <a:pt x="464619" y="301751"/>
                  </a:lnTo>
                  <a:lnTo>
                    <a:pt x="537719" y="289559"/>
                  </a:lnTo>
                  <a:lnTo>
                    <a:pt x="583438" y="288036"/>
                  </a:lnTo>
                  <a:lnTo>
                    <a:pt x="583691" y="262889"/>
                  </a:lnTo>
                  <a:lnTo>
                    <a:pt x="574137" y="219831"/>
                  </a:lnTo>
                  <a:lnTo>
                    <a:pt x="529040" y="194343"/>
                  </a:lnTo>
                  <a:lnTo>
                    <a:pt x="511683" y="193294"/>
                  </a:lnTo>
                  <a:lnTo>
                    <a:pt x="493585" y="194224"/>
                  </a:lnTo>
                  <a:lnTo>
                    <a:pt x="473773" y="197024"/>
                  </a:lnTo>
                  <a:lnTo>
                    <a:pt x="452247" y="201705"/>
                  </a:lnTo>
                  <a:lnTo>
                    <a:pt x="429006" y="208280"/>
                  </a:lnTo>
                  <a:lnTo>
                    <a:pt x="419608" y="181610"/>
                  </a:lnTo>
                  <a:lnTo>
                    <a:pt x="454971" y="167368"/>
                  </a:lnTo>
                  <a:lnTo>
                    <a:pt x="489632" y="157210"/>
                  </a:lnTo>
                  <a:lnTo>
                    <a:pt x="523603" y="151124"/>
                  </a:lnTo>
                  <a:lnTo>
                    <a:pt x="556895" y="149098"/>
                  </a:lnTo>
                  <a:close/>
                </a:path>
                <a:path w="2002154" h="641350">
                  <a:moveTo>
                    <a:pt x="895095" y="148082"/>
                  </a:moveTo>
                  <a:lnTo>
                    <a:pt x="900049" y="150749"/>
                  </a:lnTo>
                  <a:lnTo>
                    <a:pt x="900049" y="186944"/>
                  </a:lnTo>
                  <a:lnTo>
                    <a:pt x="930078" y="170368"/>
                  </a:lnTo>
                  <a:lnTo>
                    <a:pt x="960739" y="158543"/>
                  </a:lnTo>
                  <a:lnTo>
                    <a:pt x="992042" y="151457"/>
                  </a:lnTo>
                  <a:lnTo>
                    <a:pt x="1024001" y="149098"/>
                  </a:lnTo>
                  <a:lnTo>
                    <a:pt x="1025652" y="151384"/>
                  </a:lnTo>
                  <a:lnTo>
                    <a:pt x="1020367" y="178506"/>
                  </a:lnTo>
                  <a:lnTo>
                    <a:pt x="1015190" y="206533"/>
                  </a:lnTo>
                  <a:lnTo>
                    <a:pt x="1010132" y="235465"/>
                  </a:lnTo>
                  <a:lnTo>
                    <a:pt x="1005205" y="265302"/>
                  </a:lnTo>
                  <a:lnTo>
                    <a:pt x="985774" y="268605"/>
                  </a:lnTo>
                  <a:lnTo>
                    <a:pt x="972968" y="227510"/>
                  </a:lnTo>
                  <a:lnTo>
                    <a:pt x="942593" y="200025"/>
                  </a:lnTo>
                  <a:lnTo>
                    <a:pt x="933571" y="200719"/>
                  </a:lnTo>
                  <a:lnTo>
                    <a:pt x="923464" y="202819"/>
                  </a:lnTo>
                  <a:lnTo>
                    <a:pt x="912286" y="206347"/>
                  </a:lnTo>
                  <a:lnTo>
                    <a:pt x="900049" y="211327"/>
                  </a:lnTo>
                  <a:lnTo>
                    <a:pt x="900049" y="354964"/>
                  </a:lnTo>
                  <a:lnTo>
                    <a:pt x="900096" y="379112"/>
                  </a:lnTo>
                  <a:lnTo>
                    <a:pt x="900239" y="399557"/>
                  </a:lnTo>
                  <a:lnTo>
                    <a:pt x="900477" y="416311"/>
                  </a:lnTo>
                  <a:lnTo>
                    <a:pt x="900811" y="429387"/>
                  </a:lnTo>
                  <a:lnTo>
                    <a:pt x="900938" y="435610"/>
                  </a:lnTo>
                  <a:lnTo>
                    <a:pt x="903732" y="439547"/>
                  </a:lnTo>
                  <a:lnTo>
                    <a:pt x="909192" y="441071"/>
                  </a:lnTo>
                  <a:lnTo>
                    <a:pt x="957071" y="453771"/>
                  </a:lnTo>
                  <a:lnTo>
                    <a:pt x="958088" y="469900"/>
                  </a:lnTo>
                  <a:lnTo>
                    <a:pt x="930586" y="469419"/>
                  </a:lnTo>
                  <a:lnTo>
                    <a:pt x="903716" y="469106"/>
                  </a:lnTo>
                  <a:lnTo>
                    <a:pt x="877488" y="468935"/>
                  </a:lnTo>
                  <a:lnTo>
                    <a:pt x="851915" y="468884"/>
                  </a:lnTo>
                  <a:lnTo>
                    <a:pt x="827797" y="468935"/>
                  </a:lnTo>
                  <a:lnTo>
                    <a:pt x="803656" y="469106"/>
                  </a:lnTo>
                  <a:lnTo>
                    <a:pt x="779514" y="469419"/>
                  </a:lnTo>
                  <a:lnTo>
                    <a:pt x="755395" y="469900"/>
                  </a:lnTo>
                  <a:lnTo>
                    <a:pt x="753744" y="453771"/>
                  </a:lnTo>
                  <a:lnTo>
                    <a:pt x="796289" y="442087"/>
                  </a:lnTo>
                  <a:lnTo>
                    <a:pt x="805029" y="403425"/>
                  </a:lnTo>
                  <a:lnTo>
                    <a:pt x="805053" y="390779"/>
                  </a:lnTo>
                  <a:lnTo>
                    <a:pt x="805053" y="279019"/>
                  </a:lnTo>
                  <a:lnTo>
                    <a:pt x="804687" y="231854"/>
                  </a:lnTo>
                  <a:lnTo>
                    <a:pt x="755777" y="187198"/>
                  </a:lnTo>
                  <a:lnTo>
                    <a:pt x="753744" y="173482"/>
                  </a:lnTo>
                  <a:lnTo>
                    <a:pt x="791583" y="167620"/>
                  </a:lnTo>
                  <a:lnTo>
                    <a:pt x="827754" y="161448"/>
                  </a:lnTo>
                  <a:lnTo>
                    <a:pt x="862258" y="154943"/>
                  </a:lnTo>
                  <a:lnTo>
                    <a:pt x="895095" y="148082"/>
                  </a:lnTo>
                  <a:close/>
                </a:path>
                <a:path w="2002154" h="641350">
                  <a:moveTo>
                    <a:pt x="1898014" y="72771"/>
                  </a:moveTo>
                  <a:lnTo>
                    <a:pt x="1902714" y="75057"/>
                  </a:lnTo>
                  <a:lnTo>
                    <a:pt x="1902233" y="95654"/>
                  </a:lnTo>
                  <a:lnTo>
                    <a:pt x="1901920" y="116871"/>
                  </a:lnTo>
                  <a:lnTo>
                    <a:pt x="1901749" y="138707"/>
                  </a:lnTo>
                  <a:lnTo>
                    <a:pt x="1901698" y="161162"/>
                  </a:lnTo>
                  <a:lnTo>
                    <a:pt x="1995424" y="161162"/>
                  </a:lnTo>
                  <a:lnTo>
                    <a:pt x="1995424" y="197612"/>
                  </a:lnTo>
                  <a:lnTo>
                    <a:pt x="1901698" y="197612"/>
                  </a:lnTo>
                  <a:lnTo>
                    <a:pt x="1900791" y="247886"/>
                  </a:lnTo>
                  <a:lnTo>
                    <a:pt x="1900158" y="294147"/>
                  </a:lnTo>
                  <a:lnTo>
                    <a:pt x="1899787" y="336432"/>
                  </a:lnTo>
                  <a:lnTo>
                    <a:pt x="1899665" y="374776"/>
                  </a:lnTo>
                  <a:lnTo>
                    <a:pt x="1900310" y="390348"/>
                  </a:lnTo>
                  <a:lnTo>
                    <a:pt x="1916433" y="427106"/>
                  </a:lnTo>
                  <a:lnTo>
                    <a:pt x="1949831" y="434339"/>
                  </a:lnTo>
                  <a:lnTo>
                    <a:pt x="1961501" y="434173"/>
                  </a:lnTo>
                  <a:lnTo>
                    <a:pt x="1973659" y="433673"/>
                  </a:lnTo>
                  <a:lnTo>
                    <a:pt x="1986317" y="432839"/>
                  </a:lnTo>
                  <a:lnTo>
                    <a:pt x="1999488" y="431673"/>
                  </a:lnTo>
                  <a:lnTo>
                    <a:pt x="2002155" y="451738"/>
                  </a:lnTo>
                  <a:lnTo>
                    <a:pt x="1975937" y="463167"/>
                  </a:lnTo>
                  <a:lnTo>
                    <a:pt x="1950624" y="471344"/>
                  </a:lnTo>
                  <a:lnTo>
                    <a:pt x="1926216" y="476259"/>
                  </a:lnTo>
                  <a:lnTo>
                    <a:pt x="1902714" y="477900"/>
                  </a:lnTo>
                  <a:lnTo>
                    <a:pt x="1880542" y="476684"/>
                  </a:lnTo>
                  <a:lnTo>
                    <a:pt x="1830196" y="458343"/>
                  </a:lnTo>
                  <a:lnTo>
                    <a:pt x="1806140" y="417712"/>
                  </a:lnTo>
                  <a:lnTo>
                    <a:pt x="1804542" y="399161"/>
                  </a:lnTo>
                  <a:lnTo>
                    <a:pt x="1804664" y="360374"/>
                  </a:lnTo>
                  <a:lnTo>
                    <a:pt x="1805035" y="313563"/>
                  </a:lnTo>
                  <a:lnTo>
                    <a:pt x="1805668" y="258750"/>
                  </a:lnTo>
                  <a:lnTo>
                    <a:pt x="1806575" y="195961"/>
                  </a:lnTo>
                  <a:lnTo>
                    <a:pt x="1761363" y="184276"/>
                  </a:lnTo>
                  <a:lnTo>
                    <a:pt x="1758314" y="166115"/>
                  </a:lnTo>
                  <a:lnTo>
                    <a:pt x="1814194" y="161162"/>
                  </a:lnTo>
                  <a:lnTo>
                    <a:pt x="1846071" y="82423"/>
                  </a:lnTo>
                  <a:lnTo>
                    <a:pt x="1859974" y="79950"/>
                  </a:lnTo>
                  <a:lnTo>
                    <a:pt x="1873281" y="77501"/>
                  </a:lnTo>
                  <a:lnTo>
                    <a:pt x="1885969" y="75100"/>
                  </a:lnTo>
                  <a:lnTo>
                    <a:pt x="1898014" y="72771"/>
                  </a:lnTo>
                  <a:close/>
                </a:path>
                <a:path w="2002154" h="641350">
                  <a:moveTo>
                    <a:pt x="2286" y="0"/>
                  </a:moveTo>
                  <a:lnTo>
                    <a:pt x="43076" y="593"/>
                  </a:lnTo>
                  <a:lnTo>
                    <a:pt x="82962" y="1031"/>
                  </a:lnTo>
                  <a:lnTo>
                    <a:pt x="121943" y="1303"/>
                  </a:lnTo>
                  <a:lnTo>
                    <a:pt x="160020" y="1397"/>
                  </a:lnTo>
                  <a:lnTo>
                    <a:pt x="253492" y="1397"/>
                  </a:lnTo>
                  <a:lnTo>
                    <a:pt x="291637" y="1303"/>
                  </a:lnTo>
                  <a:lnTo>
                    <a:pt x="330819" y="1031"/>
                  </a:lnTo>
                  <a:lnTo>
                    <a:pt x="371024" y="593"/>
                  </a:lnTo>
                  <a:lnTo>
                    <a:pt x="412242" y="0"/>
                  </a:lnTo>
                  <a:lnTo>
                    <a:pt x="414147" y="2794"/>
                  </a:lnTo>
                  <a:lnTo>
                    <a:pt x="392049" y="125349"/>
                  </a:lnTo>
                  <a:lnTo>
                    <a:pt x="373380" y="128270"/>
                  </a:lnTo>
                  <a:lnTo>
                    <a:pt x="351536" y="35940"/>
                  </a:lnTo>
                  <a:lnTo>
                    <a:pt x="254762" y="35940"/>
                  </a:lnTo>
                  <a:lnTo>
                    <a:pt x="254762" y="363093"/>
                  </a:lnTo>
                  <a:lnTo>
                    <a:pt x="254809" y="381926"/>
                  </a:lnTo>
                  <a:lnTo>
                    <a:pt x="254952" y="398986"/>
                  </a:lnTo>
                  <a:lnTo>
                    <a:pt x="255190" y="414260"/>
                  </a:lnTo>
                  <a:lnTo>
                    <a:pt x="255524" y="427736"/>
                  </a:lnTo>
                  <a:lnTo>
                    <a:pt x="255650" y="433070"/>
                  </a:lnTo>
                  <a:lnTo>
                    <a:pt x="258699" y="436625"/>
                  </a:lnTo>
                  <a:lnTo>
                    <a:pt x="264540" y="438404"/>
                  </a:lnTo>
                  <a:lnTo>
                    <a:pt x="317119" y="453136"/>
                  </a:lnTo>
                  <a:lnTo>
                    <a:pt x="318135" y="469900"/>
                  </a:lnTo>
                  <a:lnTo>
                    <a:pt x="290252" y="469419"/>
                  </a:lnTo>
                  <a:lnTo>
                    <a:pt x="262239" y="469106"/>
                  </a:lnTo>
                  <a:lnTo>
                    <a:pt x="234106" y="468935"/>
                  </a:lnTo>
                  <a:lnTo>
                    <a:pt x="205867" y="468884"/>
                  </a:lnTo>
                  <a:lnTo>
                    <a:pt x="176766" y="468935"/>
                  </a:lnTo>
                  <a:lnTo>
                    <a:pt x="148320" y="469106"/>
                  </a:lnTo>
                  <a:lnTo>
                    <a:pt x="120517" y="469419"/>
                  </a:lnTo>
                  <a:lnTo>
                    <a:pt x="93345" y="469900"/>
                  </a:lnTo>
                  <a:lnTo>
                    <a:pt x="91694" y="453136"/>
                  </a:lnTo>
                  <a:lnTo>
                    <a:pt x="145287" y="438404"/>
                  </a:lnTo>
                  <a:lnTo>
                    <a:pt x="154511" y="398986"/>
                  </a:lnTo>
                  <a:lnTo>
                    <a:pt x="154686" y="363093"/>
                  </a:lnTo>
                  <a:lnTo>
                    <a:pt x="154686" y="35940"/>
                  </a:lnTo>
                  <a:lnTo>
                    <a:pt x="58293" y="35940"/>
                  </a:lnTo>
                  <a:lnTo>
                    <a:pt x="27432" y="124968"/>
                  </a:lnTo>
                  <a:lnTo>
                    <a:pt x="8636" y="128015"/>
                  </a:lnTo>
                  <a:lnTo>
                    <a:pt x="0" y="2794"/>
                  </a:lnTo>
                  <a:lnTo>
                    <a:pt x="228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>
            <p:custDataLst>
              <p:tags r:id="rId5"/>
            </p:custDataLst>
          </p:nvPr>
        </p:nvGrpSpPr>
        <p:grpSpPr>
          <a:xfrm>
            <a:off x="3461003" y="1239011"/>
            <a:ext cx="2223770" cy="619125"/>
            <a:chOff x="3461003" y="1239011"/>
            <a:chExt cx="2223770" cy="619125"/>
          </a:xfrm>
        </p:grpSpPr>
        <p:sp>
          <p:nvSpPr>
            <p:cNvPr id="26" name="object 26"/>
            <p:cNvSpPr/>
            <p:nvPr>
              <p:custDataLst>
                <p:tags r:id="rId7"/>
              </p:custDataLst>
            </p:nvPr>
          </p:nvSpPr>
          <p:spPr>
            <a:xfrm>
              <a:off x="3461003" y="1239011"/>
              <a:ext cx="2223516" cy="618744"/>
            </a:xfrm>
            <a:prstGeom prst="rect">
              <a:avLst/>
            </a:prstGeom>
            <a:blipFill>
              <a:blip r:embed="rId4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>
              <p:custDataLst>
                <p:tags r:id="rId8"/>
              </p:custDataLst>
            </p:nvPr>
          </p:nvSpPr>
          <p:spPr>
            <a:xfrm>
              <a:off x="3513708" y="1291335"/>
              <a:ext cx="2118994" cy="514096"/>
            </a:xfrm>
            <a:prstGeom prst="rect">
              <a:avLst/>
            </a:prstGeom>
            <a:blipFill>
              <a:blip r:embed="rId5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>
              <p:custDataLst>
                <p:tags r:id="rId9"/>
              </p:custDataLst>
            </p:nvPr>
          </p:nvSpPr>
          <p:spPr>
            <a:xfrm>
              <a:off x="4498339" y="1498218"/>
              <a:ext cx="130175" cy="111379"/>
            </a:xfrm>
            <a:prstGeom prst="rect">
              <a:avLst/>
            </a:prstGeom>
            <a:blipFill>
              <a:blip r:embed="rId4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>
              <p:custDataLst>
                <p:tags r:id="rId10"/>
              </p:custDataLst>
            </p:nvPr>
          </p:nvSpPr>
          <p:spPr>
            <a:xfrm>
              <a:off x="3513708" y="1291335"/>
              <a:ext cx="2118995" cy="514350"/>
            </a:xfrm>
            <a:custGeom>
              <a:avLst/>
              <a:gdLst/>
              <a:ahLst/>
              <a:cxnLst/>
              <a:rect l="l" t="t" r="r" b="b"/>
              <a:pathLst>
                <a:path w="2118995" h="514350">
                  <a:moveTo>
                    <a:pt x="2005711" y="184912"/>
                  </a:moveTo>
                  <a:lnTo>
                    <a:pt x="2032855" y="185935"/>
                  </a:lnTo>
                  <a:lnTo>
                    <a:pt x="2058654" y="189007"/>
                  </a:lnTo>
                  <a:lnTo>
                    <a:pt x="2083095" y="194127"/>
                  </a:lnTo>
                  <a:lnTo>
                    <a:pt x="2106167" y="201294"/>
                  </a:lnTo>
                  <a:lnTo>
                    <a:pt x="2101383" y="222916"/>
                  </a:lnTo>
                  <a:lnTo>
                    <a:pt x="2096944" y="243966"/>
                  </a:lnTo>
                  <a:lnTo>
                    <a:pt x="2092862" y="264445"/>
                  </a:lnTo>
                  <a:lnTo>
                    <a:pt x="2089150" y="284352"/>
                  </a:lnTo>
                  <a:lnTo>
                    <a:pt x="2070735" y="287019"/>
                  </a:lnTo>
                  <a:lnTo>
                    <a:pt x="2050668" y="222758"/>
                  </a:lnTo>
                  <a:lnTo>
                    <a:pt x="2005076" y="217677"/>
                  </a:lnTo>
                  <a:lnTo>
                    <a:pt x="1990548" y="218346"/>
                  </a:lnTo>
                  <a:lnTo>
                    <a:pt x="1946937" y="234376"/>
                  </a:lnTo>
                  <a:lnTo>
                    <a:pt x="1936114" y="258825"/>
                  </a:lnTo>
                  <a:lnTo>
                    <a:pt x="1936114" y="268986"/>
                  </a:lnTo>
                  <a:lnTo>
                    <a:pt x="1973326" y="297434"/>
                  </a:lnTo>
                  <a:lnTo>
                    <a:pt x="2026792" y="316102"/>
                  </a:lnTo>
                  <a:lnTo>
                    <a:pt x="2049176" y="324742"/>
                  </a:lnTo>
                  <a:lnTo>
                    <a:pt x="2084228" y="344642"/>
                  </a:lnTo>
                  <a:lnTo>
                    <a:pt x="2113470" y="381079"/>
                  </a:lnTo>
                  <a:lnTo>
                    <a:pt x="2118994" y="410210"/>
                  </a:lnTo>
                  <a:lnTo>
                    <a:pt x="2116401" y="433498"/>
                  </a:lnTo>
                  <a:lnTo>
                    <a:pt x="2095688" y="471789"/>
                  </a:lnTo>
                  <a:lnTo>
                    <a:pt x="2055302" y="498719"/>
                  </a:lnTo>
                  <a:lnTo>
                    <a:pt x="2000958" y="512383"/>
                  </a:lnTo>
                  <a:lnTo>
                    <a:pt x="1968880" y="514096"/>
                  </a:lnTo>
                  <a:lnTo>
                    <a:pt x="1940901" y="512645"/>
                  </a:lnTo>
                  <a:lnTo>
                    <a:pt x="1913159" y="508301"/>
                  </a:lnTo>
                  <a:lnTo>
                    <a:pt x="1885656" y="501076"/>
                  </a:lnTo>
                  <a:lnTo>
                    <a:pt x="1858390" y="490981"/>
                  </a:lnTo>
                  <a:lnTo>
                    <a:pt x="1863846" y="468689"/>
                  </a:lnTo>
                  <a:lnTo>
                    <a:pt x="1868789" y="446754"/>
                  </a:lnTo>
                  <a:lnTo>
                    <a:pt x="1873232" y="425152"/>
                  </a:lnTo>
                  <a:lnTo>
                    <a:pt x="1877187" y="403860"/>
                  </a:lnTo>
                  <a:lnTo>
                    <a:pt x="1894204" y="401192"/>
                  </a:lnTo>
                  <a:lnTo>
                    <a:pt x="1918335" y="474217"/>
                  </a:lnTo>
                  <a:lnTo>
                    <a:pt x="1969642" y="481202"/>
                  </a:lnTo>
                  <a:lnTo>
                    <a:pt x="1983505" y="480512"/>
                  </a:lnTo>
                  <a:lnTo>
                    <a:pt x="2024687" y="464083"/>
                  </a:lnTo>
                  <a:lnTo>
                    <a:pt x="2034920" y="439419"/>
                  </a:lnTo>
                  <a:lnTo>
                    <a:pt x="2034232" y="431540"/>
                  </a:lnTo>
                  <a:lnTo>
                    <a:pt x="2007727" y="400573"/>
                  </a:lnTo>
                  <a:lnTo>
                    <a:pt x="1939798" y="375412"/>
                  </a:lnTo>
                  <a:lnTo>
                    <a:pt x="1921410" y="368032"/>
                  </a:lnTo>
                  <a:lnTo>
                    <a:pt x="1880869" y="339725"/>
                  </a:lnTo>
                  <a:lnTo>
                    <a:pt x="1862296" y="301291"/>
                  </a:lnTo>
                  <a:lnTo>
                    <a:pt x="1861057" y="286003"/>
                  </a:lnTo>
                  <a:lnTo>
                    <a:pt x="1863463" y="262971"/>
                  </a:lnTo>
                  <a:lnTo>
                    <a:pt x="1882703" y="225478"/>
                  </a:lnTo>
                  <a:lnTo>
                    <a:pt x="1920664" y="199538"/>
                  </a:lnTo>
                  <a:lnTo>
                    <a:pt x="1973726" y="186533"/>
                  </a:lnTo>
                  <a:lnTo>
                    <a:pt x="2005711" y="184912"/>
                  </a:lnTo>
                  <a:close/>
                </a:path>
                <a:path w="2118995" h="514350">
                  <a:moveTo>
                    <a:pt x="1441323" y="184912"/>
                  </a:moveTo>
                  <a:lnTo>
                    <a:pt x="1466347" y="186102"/>
                  </a:lnTo>
                  <a:lnTo>
                    <a:pt x="1490932" y="189674"/>
                  </a:lnTo>
                  <a:lnTo>
                    <a:pt x="1515064" y="195627"/>
                  </a:lnTo>
                  <a:lnTo>
                    <a:pt x="1538731" y="203962"/>
                  </a:lnTo>
                  <a:lnTo>
                    <a:pt x="1532919" y="227871"/>
                  </a:lnTo>
                  <a:lnTo>
                    <a:pt x="1527476" y="252364"/>
                  </a:lnTo>
                  <a:lnTo>
                    <a:pt x="1522390" y="277453"/>
                  </a:lnTo>
                  <a:lnTo>
                    <a:pt x="1517650" y="303149"/>
                  </a:lnTo>
                  <a:lnTo>
                    <a:pt x="1499235" y="306069"/>
                  </a:lnTo>
                  <a:lnTo>
                    <a:pt x="1473453" y="222376"/>
                  </a:lnTo>
                  <a:lnTo>
                    <a:pt x="1467485" y="220090"/>
                  </a:lnTo>
                  <a:lnTo>
                    <a:pt x="1459229" y="219075"/>
                  </a:lnTo>
                  <a:lnTo>
                    <a:pt x="1449069" y="219075"/>
                  </a:lnTo>
                  <a:lnTo>
                    <a:pt x="1399456" y="237773"/>
                  </a:lnTo>
                  <a:lnTo>
                    <a:pt x="1375664" y="270424"/>
                  </a:lnTo>
                  <a:lnTo>
                    <a:pt x="1363472" y="315053"/>
                  </a:lnTo>
                  <a:lnTo>
                    <a:pt x="1361948" y="341629"/>
                  </a:lnTo>
                  <a:lnTo>
                    <a:pt x="1363878" y="372137"/>
                  </a:lnTo>
                  <a:lnTo>
                    <a:pt x="1379360" y="420246"/>
                  </a:lnTo>
                  <a:lnTo>
                    <a:pt x="1410084" y="451417"/>
                  </a:lnTo>
                  <a:lnTo>
                    <a:pt x="1454193" y="466935"/>
                  </a:lnTo>
                  <a:lnTo>
                    <a:pt x="1481201" y="468884"/>
                  </a:lnTo>
                  <a:lnTo>
                    <a:pt x="1495083" y="468481"/>
                  </a:lnTo>
                  <a:lnTo>
                    <a:pt x="1509299" y="467280"/>
                  </a:lnTo>
                  <a:lnTo>
                    <a:pt x="1523849" y="465294"/>
                  </a:lnTo>
                  <a:lnTo>
                    <a:pt x="1538731" y="462534"/>
                  </a:lnTo>
                  <a:lnTo>
                    <a:pt x="1541399" y="482600"/>
                  </a:lnTo>
                  <a:lnTo>
                    <a:pt x="1513423" y="496361"/>
                  </a:lnTo>
                  <a:lnTo>
                    <a:pt x="1484947" y="506206"/>
                  </a:lnTo>
                  <a:lnTo>
                    <a:pt x="1455995" y="512121"/>
                  </a:lnTo>
                  <a:lnTo>
                    <a:pt x="1426590" y="514096"/>
                  </a:lnTo>
                  <a:lnTo>
                    <a:pt x="1391560" y="511430"/>
                  </a:lnTo>
                  <a:lnTo>
                    <a:pt x="1331311" y="490146"/>
                  </a:lnTo>
                  <a:lnTo>
                    <a:pt x="1285398" y="448524"/>
                  </a:lnTo>
                  <a:lnTo>
                    <a:pt x="1261776" y="391755"/>
                  </a:lnTo>
                  <a:lnTo>
                    <a:pt x="1258824" y="358013"/>
                  </a:lnTo>
                  <a:lnTo>
                    <a:pt x="1262038" y="321177"/>
                  </a:lnTo>
                  <a:lnTo>
                    <a:pt x="1287756" y="258554"/>
                  </a:lnTo>
                  <a:lnTo>
                    <a:pt x="1337685" y="211808"/>
                  </a:lnTo>
                  <a:lnTo>
                    <a:pt x="1403252" y="187892"/>
                  </a:lnTo>
                  <a:lnTo>
                    <a:pt x="1441323" y="184912"/>
                  </a:lnTo>
                  <a:close/>
                </a:path>
                <a:path w="2118995" h="514350">
                  <a:moveTo>
                    <a:pt x="1066800" y="184912"/>
                  </a:moveTo>
                  <a:lnTo>
                    <a:pt x="1126426" y="193976"/>
                  </a:lnTo>
                  <a:lnTo>
                    <a:pt x="1170813" y="221234"/>
                  </a:lnTo>
                  <a:lnTo>
                    <a:pt x="1198308" y="264493"/>
                  </a:lnTo>
                  <a:lnTo>
                    <a:pt x="1207515" y="321563"/>
                  </a:lnTo>
                  <a:lnTo>
                    <a:pt x="1207515" y="328040"/>
                  </a:lnTo>
                  <a:lnTo>
                    <a:pt x="1207135" y="334644"/>
                  </a:lnTo>
                  <a:lnTo>
                    <a:pt x="1206500" y="341629"/>
                  </a:lnTo>
                  <a:lnTo>
                    <a:pt x="992504" y="341629"/>
                  </a:lnTo>
                  <a:lnTo>
                    <a:pt x="994554" y="372895"/>
                  </a:lnTo>
                  <a:lnTo>
                    <a:pt x="1010989" y="421282"/>
                  </a:lnTo>
                  <a:lnTo>
                    <a:pt x="1044592" y="451258"/>
                  </a:lnTo>
                  <a:lnTo>
                    <a:pt x="1098746" y="466014"/>
                  </a:lnTo>
                  <a:lnTo>
                    <a:pt x="1133728" y="467867"/>
                  </a:lnTo>
                  <a:lnTo>
                    <a:pt x="1151802" y="467465"/>
                  </a:lnTo>
                  <a:lnTo>
                    <a:pt x="1169447" y="466264"/>
                  </a:lnTo>
                  <a:lnTo>
                    <a:pt x="1186664" y="464278"/>
                  </a:lnTo>
                  <a:lnTo>
                    <a:pt x="1203452" y="461517"/>
                  </a:lnTo>
                  <a:lnTo>
                    <a:pt x="1206118" y="482600"/>
                  </a:lnTo>
                  <a:lnTo>
                    <a:pt x="1174736" y="496361"/>
                  </a:lnTo>
                  <a:lnTo>
                    <a:pt x="1142507" y="506206"/>
                  </a:lnTo>
                  <a:lnTo>
                    <a:pt x="1109446" y="512121"/>
                  </a:lnTo>
                  <a:lnTo>
                    <a:pt x="1075563" y="514096"/>
                  </a:lnTo>
                  <a:lnTo>
                    <a:pt x="1036579" y="511571"/>
                  </a:lnTo>
                  <a:lnTo>
                    <a:pt x="969853" y="491378"/>
                  </a:lnTo>
                  <a:lnTo>
                    <a:pt x="919436" y="451133"/>
                  </a:lnTo>
                  <a:lnTo>
                    <a:pt x="893615" y="391646"/>
                  </a:lnTo>
                  <a:lnTo>
                    <a:pt x="890396" y="354711"/>
                  </a:lnTo>
                  <a:lnTo>
                    <a:pt x="893494" y="318918"/>
                  </a:lnTo>
                  <a:lnTo>
                    <a:pt x="918311" y="257716"/>
                  </a:lnTo>
                  <a:lnTo>
                    <a:pt x="966626" y="211540"/>
                  </a:lnTo>
                  <a:lnTo>
                    <a:pt x="1030011" y="187866"/>
                  </a:lnTo>
                  <a:lnTo>
                    <a:pt x="1066800" y="184912"/>
                  </a:lnTo>
                  <a:close/>
                </a:path>
                <a:path w="2118995" h="514350">
                  <a:moveTo>
                    <a:pt x="1712976" y="108585"/>
                  </a:moveTo>
                  <a:lnTo>
                    <a:pt x="1717675" y="110871"/>
                  </a:lnTo>
                  <a:lnTo>
                    <a:pt x="1717194" y="131468"/>
                  </a:lnTo>
                  <a:lnTo>
                    <a:pt x="1716881" y="152685"/>
                  </a:lnTo>
                  <a:lnTo>
                    <a:pt x="1716710" y="174521"/>
                  </a:lnTo>
                  <a:lnTo>
                    <a:pt x="1716658" y="196976"/>
                  </a:lnTo>
                  <a:lnTo>
                    <a:pt x="1810385" y="196976"/>
                  </a:lnTo>
                  <a:lnTo>
                    <a:pt x="1810385" y="233425"/>
                  </a:lnTo>
                  <a:lnTo>
                    <a:pt x="1716658" y="233425"/>
                  </a:lnTo>
                  <a:lnTo>
                    <a:pt x="1715752" y="283700"/>
                  </a:lnTo>
                  <a:lnTo>
                    <a:pt x="1715119" y="329961"/>
                  </a:lnTo>
                  <a:lnTo>
                    <a:pt x="1714748" y="372246"/>
                  </a:lnTo>
                  <a:lnTo>
                    <a:pt x="1714627" y="410590"/>
                  </a:lnTo>
                  <a:lnTo>
                    <a:pt x="1715271" y="426162"/>
                  </a:lnTo>
                  <a:lnTo>
                    <a:pt x="1731394" y="462920"/>
                  </a:lnTo>
                  <a:lnTo>
                    <a:pt x="1764791" y="470153"/>
                  </a:lnTo>
                  <a:lnTo>
                    <a:pt x="1776462" y="469987"/>
                  </a:lnTo>
                  <a:lnTo>
                    <a:pt x="1788620" y="469487"/>
                  </a:lnTo>
                  <a:lnTo>
                    <a:pt x="1801278" y="468653"/>
                  </a:lnTo>
                  <a:lnTo>
                    <a:pt x="1814449" y="467487"/>
                  </a:lnTo>
                  <a:lnTo>
                    <a:pt x="1817115" y="487552"/>
                  </a:lnTo>
                  <a:lnTo>
                    <a:pt x="1790898" y="498981"/>
                  </a:lnTo>
                  <a:lnTo>
                    <a:pt x="1765585" y="507158"/>
                  </a:lnTo>
                  <a:lnTo>
                    <a:pt x="1741177" y="512073"/>
                  </a:lnTo>
                  <a:lnTo>
                    <a:pt x="1717675" y="513714"/>
                  </a:lnTo>
                  <a:lnTo>
                    <a:pt x="1695503" y="512498"/>
                  </a:lnTo>
                  <a:lnTo>
                    <a:pt x="1645157" y="494156"/>
                  </a:lnTo>
                  <a:lnTo>
                    <a:pt x="1621101" y="453526"/>
                  </a:lnTo>
                  <a:lnTo>
                    <a:pt x="1619503" y="434975"/>
                  </a:lnTo>
                  <a:lnTo>
                    <a:pt x="1619625" y="396188"/>
                  </a:lnTo>
                  <a:lnTo>
                    <a:pt x="1619996" y="349376"/>
                  </a:lnTo>
                  <a:lnTo>
                    <a:pt x="1620629" y="294564"/>
                  </a:lnTo>
                  <a:lnTo>
                    <a:pt x="1621536" y="231775"/>
                  </a:lnTo>
                  <a:lnTo>
                    <a:pt x="1576324" y="220090"/>
                  </a:lnTo>
                  <a:lnTo>
                    <a:pt x="1573276" y="201929"/>
                  </a:lnTo>
                  <a:lnTo>
                    <a:pt x="1629155" y="196976"/>
                  </a:lnTo>
                  <a:lnTo>
                    <a:pt x="1661032" y="118237"/>
                  </a:lnTo>
                  <a:lnTo>
                    <a:pt x="1674935" y="115764"/>
                  </a:lnTo>
                  <a:lnTo>
                    <a:pt x="1688242" y="113315"/>
                  </a:lnTo>
                  <a:lnTo>
                    <a:pt x="1700930" y="110914"/>
                  </a:lnTo>
                  <a:lnTo>
                    <a:pt x="1712976" y="108585"/>
                  </a:lnTo>
                  <a:close/>
                </a:path>
                <a:path w="2118995" h="514350">
                  <a:moveTo>
                    <a:pt x="0" y="35813"/>
                  </a:moveTo>
                  <a:lnTo>
                    <a:pt x="23143" y="36407"/>
                  </a:lnTo>
                  <a:lnTo>
                    <a:pt x="45704" y="36845"/>
                  </a:lnTo>
                  <a:lnTo>
                    <a:pt x="67669" y="37117"/>
                  </a:lnTo>
                  <a:lnTo>
                    <a:pt x="89026" y="37211"/>
                  </a:lnTo>
                  <a:lnTo>
                    <a:pt x="173736" y="37211"/>
                  </a:lnTo>
                  <a:lnTo>
                    <a:pt x="214788" y="37117"/>
                  </a:lnTo>
                  <a:lnTo>
                    <a:pt x="256603" y="36845"/>
                  </a:lnTo>
                  <a:lnTo>
                    <a:pt x="299180" y="36407"/>
                  </a:lnTo>
                  <a:lnTo>
                    <a:pt x="342518" y="35813"/>
                  </a:lnTo>
                  <a:lnTo>
                    <a:pt x="344804" y="38608"/>
                  </a:lnTo>
                  <a:lnTo>
                    <a:pt x="324103" y="150113"/>
                  </a:lnTo>
                  <a:lnTo>
                    <a:pt x="306069" y="152780"/>
                  </a:lnTo>
                  <a:lnTo>
                    <a:pt x="284606" y="71374"/>
                  </a:lnTo>
                  <a:lnTo>
                    <a:pt x="154939" y="71374"/>
                  </a:lnTo>
                  <a:lnTo>
                    <a:pt x="154939" y="249174"/>
                  </a:lnTo>
                  <a:lnTo>
                    <a:pt x="173100" y="249174"/>
                  </a:lnTo>
                  <a:lnTo>
                    <a:pt x="219231" y="248798"/>
                  </a:lnTo>
                  <a:lnTo>
                    <a:pt x="259079" y="193548"/>
                  </a:lnTo>
                  <a:lnTo>
                    <a:pt x="281177" y="192531"/>
                  </a:lnTo>
                  <a:lnTo>
                    <a:pt x="280771" y="215296"/>
                  </a:lnTo>
                  <a:lnTo>
                    <a:pt x="280495" y="235013"/>
                  </a:lnTo>
                  <a:lnTo>
                    <a:pt x="280338" y="251682"/>
                  </a:lnTo>
                  <a:lnTo>
                    <a:pt x="280288" y="265302"/>
                  </a:lnTo>
                  <a:lnTo>
                    <a:pt x="280338" y="278566"/>
                  </a:lnTo>
                  <a:lnTo>
                    <a:pt x="280495" y="294925"/>
                  </a:lnTo>
                  <a:lnTo>
                    <a:pt x="280771" y="314380"/>
                  </a:lnTo>
                  <a:lnTo>
                    <a:pt x="281177" y="336930"/>
                  </a:lnTo>
                  <a:lnTo>
                    <a:pt x="259079" y="338581"/>
                  </a:lnTo>
                  <a:lnTo>
                    <a:pt x="246761" y="291338"/>
                  </a:lnTo>
                  <a:lnTo>
                    <a:pt x="203390" y="281479"/>
                  </a:lnTo>
                  <a:lnTo>
                    <a:pt x="172719" y="281304"/>
                  </a:lnTo>
                  <a:lnTo>
                    <a:pt x="154939" y="281304"/>
                  </a:lnTo>
                  <a:lnTo>
                    <a:pt x="154939" y="396239"/>
                  </a:lnTo>
                  <a:lnTo>
                    <a:pt x="154987" y="414577"/>
                  </a:lnTo>
                  <a:lnTo>
                    <a:pt x="155130" y="432831"/>
                  </a:lnTo>
                  <a:lnTo>
                    <a:pt x="155368" y="451014"/>
                  </a:lnTo>
                  <a:lnTo>
                    <a:pt x="155701" y="469138"/>
                  </a:lnTo>
                  <a:lnTo>
                    <a:pt x="289560" y="469138"/>
                  </a:lnTo>
                  <a:lnTo>
                    <a:pt x="331850" y="381126"/>
                  </a:lnTo>
                  <a:lnTo>
                    <a:pt x="352170" y="378078"/>
                  </a:lnTo>
                  <a:lnTo>
                    <a:pt x="344169" y="503300"/>
                  </a:lnTo>
                  <a:lnTo>
                    <a:pt x="341883" y="505713"/>
                  </a:lnTo>
                  <a:lnTo>
                    <a:pt x="300448" y="505233"/>
                  </a:lnTo>
                  <a:lnTo>
                    <a:pt x="259572" y="504920"/>
                  </a:lnTo>
                  <a:lnTo>
                    <a:pt x="219243" y="504749"/>
                  </a:lnTo>
                  <a:lnTo>
                    <a:pt x="179450" y="504698"/>
                  </a:lnTo>
                  <a:lnTo>
                    <a:pt x="90677" y="504698"/>
                  </a:lnTo>
                  <a:lnTo>
                    <a:pt x="68909" y="504749"/>
                  </a:lnTo>
                  <a:lnTo>
                    <a:pt x="46831" y="504920"/>
                  </a:lnTo>
                  <a:lnTo>
                    <a:pt x="24419" y="505233"/>
                  </a:lnTo>
                  <a:lnTo>
                    <a:pt x="1650" y="505713"/>
                  </a:lnTo>
                  <a:lnTo>
                    <a:pt x="0" y="488950"/>
                  </a:lnTo>
                  <a:lnTo>
                    <a:pt x="44830" y="476503"/>
                  </a:lnTo>
                  <a:lnTo>
                    <a:pt x="50418" y="474979"/>
                  </a:lnTo>
                  <a:lnTo>
                    <a:pt x="53466" y="471550"/>
                  </a:lnTo>
                  <a:lnTo>
                    <a:pt x="54429" y="427724"/>
                  </a:lnTo>
                  <a:lnTo>
                    <a:pt x="54482" y="399541"/>
                  </a:lnTo>
                  <a:lnTo>
                    <a:pt x="54482" y="132587"/>
                  </a:lnTo>
                  <a:lnTo>
                    <a:pt x="54228" y="92963"/>
                  </a:lnTo>
                  <a:lnTo>
                    <a:pt x="1015" y="52959"/>
                  </a:lnTo>
                  <a:lnTo>
                    <a:pt x="0" y="35813"/>
                  </a:lnTo>
                  <a:close/>
                </a:path>
                <a:path w="2118995" h="514350">
                  <a:moveTo>
                    <a:pt x="853566" y="0"/>
                  </a:moveTo>
                  <a:lnTo>
                    <a:pt x="873025" y="593"/>
                  </a:lnTo>
                  <a:lnTo>
                    <a:pt x="891603" y="2365"/>
                  </a:lnTo>
                  <a:lnTo>
                    <a:pt x="909323" y="5304"/>
                  </a:lnTo>
                  <a:lnTo>
                    <a:pt x="926211" y="9398"/>
                  </a:lnTo>
                  <a:lnTo>
                    <a:pt x="921039" y="33041"/>
                  </a:lnTo>
                  <a:lnTo>
                    <a:pt x="916368" y="56721"/>
                  </a:lnTo>
                  <a:lnTo>
                    <a:pt x="912173" y="80424"/>
                  </a:lnTo>
                  <a:lnTo>
                    <a:pt x="908430" y="104139"/>
                  </a:lnTo>
                  <a:lnTo>
                    <a:pt x="890015" y="107823"/>
                  </a:lnTo>
                  <a:lnTo>
                    <a:pt x="869314" y="32892"/>
                  </a:lnTo>
                  <a:lnTo>
                    <a:pt x="865886" y="32130"/>
                  </a:lnTo>
                  <a:lnTo>
                    <a:pt x="861949" y="31876"/>
                  </a:lnTo>
                  <a:lnTo>
                    <a:pt x="857503" y="31876"/>
                  </a:lnTo>
                  <a:lnTo>
                    <a:pt x="814891" y="50575"/>
                  </a:lnTo>
                  <a:lnTo>
                    <a:pt x="797605" y="85320"/>
                  </a:lnTo>
                  <a:lnTo>
                    <a:pt x="788981" y="146661"/>
                  </a:lnTo>
                  <a:lnTo>
                    <a:pt x="787907" y="187833"/>
                  </a:lnTo>
                  <a:lnTo>
                    <a:pt x="787907" y="196976"/>
                  </a:lnTo>
                  <a:lnTo>
                    <a:pt x="868933" y="196976"/>
                  </a:lnTo>
                  <a:lnTo>
                    <a:pt x="868933" y="233425"/>
                  </a:lnTo>
                  <a:lnTo>
                    <a:pt x="787907" y="233425"/>
                  </a:lnTo>
                  <a:lnTo>
                    <a:pt x="787907" y="410210"/>
                  </a:lnTo>
                  <a:lnTo>
                    <a:pt x="788283" y="452983"/>
                  </a:lnTo>
                  <a:lnTo>
                    <a:pt x="843152" y="489585"/>
                  </a:lnTo>
                  <a:lnTo>
                    <a:pt x="844168" y="505713"/>
                  </a:lnTo>
                  <a:lnTo>
                    <a:pt x="817522" y="505233"/>
                  </a:lnTo>
                  <a:lnTo>
                    <a:pt x="791495" y="504920"/>
                  </a:lnTo>
                  <a:lnTo>
                    <a:pt x="766087" y="504749"/>
                  </a:lnTo>
                  <a:lnTo>
                    <a:pt x="741299" y="504698"/>
                  </a:lnTo>
                  <a:lnTo>
                    <a:pt x="716436" y="504749"/>
                  </a:lnTo>
                  <a:lnTo>
                    <a:pt x="691753" y="504920"/>
                  </a:lnTo>
                  <a:lnTo>
                    <a:pt x="667236" y="505233"/>
                  </a:lnTo>
                  <a:lnTo>
                    <a:pt x="642874" y="505713"/>
                  </a:lnTo>
                  <a:lnTo>
                    <a:pt x="641223" y="489585"/>
                  </a:lnTo>
                  <a:lnTo>
                    <a:pt x="682370" y="478536"/>
                  </a:lnTo>
                  <a:lnTo>
                    <a:pt x="693096" y="435381"/>
                  </a:lnTo>
                  <a:lnTo>
                    <a:pt x="693165" y="423925"/>
                  </a:lnTo>
                  <a:lnTo>
                    <a:pt x="693165" y="231775"/>
                  </a:lnTo>
                  <a:lnTo>
                    <a:pt x="644270" y="220090"/>
                  </a:lnTo>
                  <a:lnTo>
                    <a:pt x="641223" y="201929"/>
                  </a:lnTo>
                  <a:lnTo>
                    <a:pt x="693419" y="197612"/>
                  </a:lnTo>
                  <a:lnTo>
                    <a:pt x="696065" y="153348"/>
                  </a:lnTo>
                  <a:lnTo>
                    <a:pt x="704008" y="114300"/>
                  </a:lnTo>
                  <a:lnTo>
                    <a:pt x="735838" y="51942"/>
                  </a:lnTo>
                  <a:lnTo>
                    <a:pt x="786415" y="13017"/>
                  </a:lnTo>
                  <a:lnTo>
                    <a:pt x="817919" y="3258"/>
                  </a:lnTo>
                  <a:lnTo>
                    <a:pt x="853566" y="0"/>
                  </a:lnTo>
                  <a:close/>
                </a:path>
                <a:path w="2118995" h="514350">
                  <a:moveTo>
                    <a:pt x="611251" y="0"/>
                  </a:moveTo>
                  <a:lnTo>
                    <a:pt x="630709" y="593"/>
                  </a:lnTo>
                  <a:lnTo>
                    <a:pt x="649287" y="2365"/>
                  </a:lnTo>
                  <a:lnTo>
                    <a:pt x="667007" y="5304"/>
                  </a:lnTo>
                  <a:lnTo>
                    <a:pt x="683894" y="9398"/>
                  </a:lnTo>
                  <a:lnTo>
                    <a:pt x="678723" y="33041"/>
                  </a:lnTo>
                  <a:lnTo>
                    <a:pt x="674052" y="56721"/>
                  </a:lnTo>
                  <a:lnTo>
                    <a:pt x="669857" y="80424"/>
                  </a:lnTo>
                  <a:lnTo>
                    <a:pt x="666114" y="104139"/>
                  </a:lnTo>
                  <a:lnTo>
                    <a:pt x="647700" y="107823"/>
                  </a:lnTo>
                  <a:lnTo>
                    <a:pt x="626999" y="32892"/>
                  </a:lnTo>
                  <a:lnTo>
                    <a:pt x="623569" y="32130"/>
                  </a:lnTo>
                  <a:lnTo>
                    <a:pt x="619632" y="31876"/>
                  </a:lnTo>
                  <a:lnTo>
                    <a:pt x="615188" y="31876"/>
                  </a:lnTo>
                  <a:lnTo>
                    <a:pt x="572575" y="50575"/>
                  </a:lnTo>
                  <a:lnTo>
                    <a:pt x="555289" y="85320"/>
                  </a:lnTo>
                  <a:lnTo>
                    <a:pt x="546665" y="146661"/>
                  </a:lnTo>
                  <a:lnTo>
                    <a:pt x="545591" y="187833"/>
                  </a:lnTo>
                  <a:lnTo>
                    <a:pt x="545591" y="196976"/>
                  </a:lnTo>
                  <a:lnTo>
                    <a:pt x="626617" y="196976"/>
                  </a:lnTo>
                  <a:lnTo>
                    <a:pt x="626617" y="233425"/>
                  </a:lnTo>
                  <a:lnTo>
                    <a:pt x="545591" y="233425"/>
                  </a:lnTo>
                  <a:lnTo>
                    <a:pt x="545591" y="410210"/>
                  </a:lnTo>
                  <a:lnTo>
                    <a:pt x="545967" y="452983"/>
                  </a:lnTo>
                  <a:lnTo>
                    <a:pt x="600837" y="489585"/>
                  </a:lnTo>
                  <a:lnTo>
                    <a:pt x="601852" y="505713"/>
                  </a:lnTo>
                  <a:lnTo>
                    <a:pt x="575206" y="505233"/>
                  </a:lnTo>
                  <a:lnTo>
                    <a:pt x="549179" y="504920"/>
                  </a:lnTo>
                  <a:lnTo>
                    <a:pt x="523771" y="504749"/>
                  </a:lnTo>
                  <a:lnTo>
                    <a:pt x="498982" y="504698"/>
                  </a:lnTo>
                  <a:lnTo>
                    <a:pt x="474120" y="504749"/>
                  </a:lnTo>
                  <a:lnTo>
                    <a:pt x="449437" y="504920"/>
                  </a:lnTo>
                  <a:lnTo>
                    <a:pt x="424920" y="505233"/>
                  </a:lnTo>
                  <a:lnTo>
                    <a:pt x="400557" y="505713"/>
                  </a:lnTo>
                  <a:lnTo>
                    <a:pt x="398906" y="489585"/>
                  </a:lnTo>
                  <a:lnTo>
                    <a:pt x="440054" y="478536"/>
                  </a:lnTo>
                  <a:lnTo>
                    <a:pt x="450780" y="435381"/>
                  </a:lnTo>
                  <a:lnTo>
                    <a:pt x="450850" y="423925"/>
                  </a:lnTo>
                  <a:lnTo>
                    <a:pt x="450850" y="231775"/>
                  </a:lnTo>
                  <a:lnTo>
                    <a:pt x="401954" y="220090"/>
                  </a:lnTo>
                  <a:lnTo>
                    <a:pt x="398906" y="201929"/>
                  </a:lnTo>
                  <a:lnTo>
                    <a:pt x="451103" y="197612"/>
                  </a:lnTo>
                  <a:lnTo>
                    <a:pt x="453749" y="153348"/>
                  </a:lnTo>
                  <a:lnTo>
                    <a:pt x="461692" y="114300"/>
                  </a:lnTo>
                  <a:lnTo>
                    <a:pt x="493521" y="51942"/>
                  </a:lnTo>
                  <a:lnTo>
                    <a:pt x="544099" y="13017"/>
                  </a:lnTo>
                  <a:lnTo>
                    <a:pt x="575603" y="3258"/>
                  </a:lnTo>
                  <a:lnTo>
                    <a:pt x="61125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>
            <p:custDataLst>
              <p:tags r:id="rId6"/>
            </p:custDataLst>
          </p:nvPr>
        </p:nvSpPr>
        <p:spPr>
          <a:xfrm>
            <a:off x="364642" y="2094052"/>
            <a:ext cx="848804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u="heavy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On-target </a:t>
            </a:r>
            <a:r>
              <a:rPr sz="2400" b="1" u="heavy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adverse </a:t>
            </a:r>
            <a:r>
              <a:rPr sz="2400" b="1" u="heavy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effects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which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result of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drug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binding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its intended 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receptor,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but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inappropriate concentration,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with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suboptimal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kinetics, or in the incorrect</a:t>
            </a:r>
            <a:r>
              <a:rPr sz="2400" b="1" spc="-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tissue</a:t>
            </a: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adverse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may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 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exaggeration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desired  pharmacologic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action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due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alterations in exposure to the</a:t>
            </a:r>
            <a:r>
              <a:rPr sz="2400" b="1" spc="-1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drug.</a:t>
            </a:r>
          </a:p>
          <a:p>
            <a:pPr marL="152400" indent="-140335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Deliberate or accidental dosing</a:t>
            </a:r>
            <a:r>
              <a:rPr sz="24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error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52400" indent="-140335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Alterations in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pharmacokinetics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</a:t>
            </a:r>
            <a:r>
              <a:rPr sz="2400" b="1" spc="-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changes in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pharmacodynamics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drug-receptor  interaction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that alter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pharmacologic</a:t>
            </a:r>
            <a:r>
              <a:rPr sz="24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response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All this causes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increase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the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effective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concentration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drug and thus to an increased biological</a:t>
            </a:r>
            <a:r>
              <a:rPr sz="2400" b="1" spc="-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response.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6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8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>
            <p:custDataLst>
              <p:tags r:id="rId3"/>
            </p:custDataLst>
          </p:nvPr>
        </p:nvSpPr>
        <p:spPr>
          <a:xfrm>
            <a:off x="381000" y="299974"/>
            <a:ext cx="853440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639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important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class 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on-target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adverse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 may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occur  because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drug, or one of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metabolites,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interacts with</a:t>
            </a:r>
            <a:r>
              <a:rPr sz="2400" b="1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appropriate receptor but in the incorrect tissue. Many drug 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targets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expressed 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more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than one cell type or</a:t>
            </a:r>
            <a:r>
              <a:rPr sz="24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tissue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Example</a:t>
            </a:r>
            <a:r>
              <a:rPr lang="en-US" sz="2400" b="1" spc="-5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antihistamine diphenhydramine hydrochloride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an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H1 receptor antagonist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used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reduce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unpleasant  symptoms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histamine release 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allergic</a:t>
            </a:r>
            <a:r>
              <a:rPr sz="24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conditions.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331470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Diphenhydramine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also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crosses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blood-brain barrier 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antagonize H1 receptors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central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nervous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system, leading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somnolence.</a:t>
            </a:r>
          </a:p>
          <a:p>
            <a:pPr marL="12700" marR="5715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adverse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led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design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second-generation  H1 receptor antagonists that do not cross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blood-brain  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barrier,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 do not induce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drowsiness.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-7620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6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8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>
            <p:custDataLst>
              <p:tags r:id="rId3"/>
            </p:custDataLst>
          </p:nvPr>
        </p:nvSpPr>
        <p:spPr>
          <a:xfrm>
            <a:off x="650240" y="808482"/>
            <a:ext cx="778764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1806575" algn="l"/>
                <a:tab pos="3098800" algn="l"/>
                <a:tab pos="3787775" algn="l"/>
                <a:tab pos="4792345" algn="l"/>
                <a:tab pos="5937250" algn="l"/>
                <a:tab pos="7319645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et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on-ta</a:t>
            </a:r>
            <a:r>
              <a:rPr sz="24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	side	e</a:t>
            </a:r>
            <a:r>
              <a:rPr sz="2400" b="1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fects	un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ask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important	and  previously unknown functions of the biologic</a:t>
            </a:r>
            <a:r>
              <a:rPr sz="2400" b="1" spc="-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target.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Example: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administration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hydroxymethylglutaryl coenzyme A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(HMG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CoA)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reductase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inhibitors (so-called </a:t>
            </a:r>
            <a:r>
              <a: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statins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), which  are used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clinically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decrease cholesterol</a:t>
            </a:r>
            <a:r>
              <a:rPr sz="2400" b="1" spc="-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levels.</a:t>
            </a:r>
          </a:p>
          <a:p>
            <a:pPr marL="12700" marR="19050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rare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adverse 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statin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therapy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muscle 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toxicity,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including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rhabdomyolysis 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myositis; this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side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due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physiologic role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HMG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CoA reductase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regulating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post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translational modification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several muscle proteins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through a lipidation process called</a:t>
            </a:r>
            <a:r>
              <a:rPr sz="2400" b="1" spc="-1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geranyl-geranylation.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22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23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2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25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219200" y="299974"/>
            <a:ext cx="7024242" cy="1300225"/>
            <a:chOff x="925067" y="487680"/>
            <a:chExt cx="7318375" cy="1365885"/>
          </a:xfrm>
        </p:grpSpPr>
        <p:sp>
          <p:nvSpPr>
            <p:cNvPr id="9" name="object 9"/>
            <p:cNvSpPr/>
            <p:nvPr>
              <p:custDataLst>
                <p:tags r:id="rId5"/>
              </p:custDataLst>
            </p:nvPr>
          </p:nvSpPr>
          <p:spPr>
            <a:xfrm>
              <a:off x="925067" y="487680"/>
              <a:ext cx="7318248" cy="781812"/>
            </a:xfrm>
            <a:prstGeom prst="rect">
              <a:avLst/>
            </a:prstGeom>
            <a:blipFill>
              <a:blip r:embed="rId3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6"/>
              </p:custDataLst>
            </p:nvPr>
          </p:nvSpPr>
          <p:spPr>
            <a:xfrm>
              <a:off x="977099" y="539877"/>
              <a:ext cx="7214146" cy="677037"/>
            </a:xfrm>
            <a:prstGeom prst="rect">
              <a:avLst/>
            </a:prstGeom>
            <a:blipFill>
              <a:blip r:embed="rId3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7"/>
              </p:custDataLst>
            </p:nvPr>
          </p:nvSpPr>
          <p:spPr>
            <a:xfrm>
              <a:off x="7285989" y="1060704"/>
              <a:ext cx="232537" cy="130175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8"/>
              </p:custDataLst>
            </p:nvPr>
          </p:nvSpPr>
          <p:spPr>
            <a:xfrm>
              <a:off x="4761102" y="939927"/>
              <a:ext cx="124079" cy="122809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9"/>
              </p:custDataLst>
            </p:nvPr>
          </p:nvSpPr>
          <p:spPr>
            <a:xfrm>
              <a:off x="6665976" y="886333"/>
              <a:ext cx="115697" cy="132080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10"/>
              </p:custDataLst>
            </p:nvPr>
          </p:nvSpPr>
          <p:spPr>
            <a:xfrm>
              <a:off x="7691120" y="746633"/>
              <a:ext cx="130175" cy="111379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11"/>
              </p:custDataLst>
            </p:nvPr>
          </p:nvSpPr>
          <p:spPr>
            <a:xfrm>
              <a:off x="1703323" y="746633"/>
              <a:ext cx="130175" cy="111379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12"/>
              </p:custDataLst>
            </p:nvPr>
          </p:nvSpPr>
          <p:spPr>
            <a:xfrm>
              <a:off x="7333107" y="742315"/>
              <a:ext cx="113411" cy="194437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>
              <p:custDataLst>
                <p:tags r:id="rId13"/>
              </p:custDataLst>
            </p:nvPr>
          </p:nvSpPr>
          <p:spPr>
            <a:xfrm>
              <a:off x="4761102" y="724281"/>
              <a:ext cx="124079" cy="122682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>
              <p:custDataLst>
                <p:tags r:id="rId14"/>
              </p:custDataLst>
            </p:nvPr>
          </p:nvSpPr>
          <p:spPr>
            <a:xfrm>
              <a:off x="1608962" y="723646"/>
              <a:ext cx="6304915" cy="493395"/>
            </a:xfrm>
            <a:custGeom>
              <a:avLst/>
              <a:gdLst/>
              <a:ahLst/>
              <a:cxnLst/>
              <a:rect l="l" t="t" r="r" b="b"/>
              <a:pathLst>
                <a:path w="6304915" h="493394">
                  <a:moveTo>
                    <a:pt x="5782564" y="2666"/>
                  </a:moveTo>
                  <a:lnTo>
                    <a:pt x="5829808" y="6730"/>
                  </a:lnTo>
                  <a:lnTo>
                    <a:pt x="5843381" y="8804"/>
                  </a:lnTo>
                  <a:lnTo>
                    <a:pt x="5855335" y="10271"/>
                  </a:lnTo>
                  <a:lnTo>
                    <a:pt x="5865669" y="11142"/>
                  </a:lnTo>
                  <a:lnTo>
                    <a:pt x="5874385" y="11429"/>
                  </a:lnTo>
                  <a:lnTo>
                    <a:pt x="5901150" y="11360"/>
                  </a:lnTo>
                  <a:lnTo>
                    <a:pt x="5926582" y="11160"/>
                  </a:lnTo>
                  <a:lnTo>
                    <a:pt x="5950680" y="10840"/>
                  </a:lnTo>
                  <a:lnTo>
                    <a:pt x="5973445" y="10413"/>
                  </a:lnTo>
                  <a:lnTo>
                    <a:pt x="5975477" y="27177"/>
                  </a:lnTo>
                  <a:lnTo>
                    <a:pt x="5897753" y="46862"/>
                  </a:lnTo>
                  <a:lnTo>
                    <a:pt x="5908587" y="61602"/>
                  </a:lnTo>
                  <a:lnTo>
                    <a:pt x="5916326" y="77247"/>
                  </a:lnTo>
                  <a:lnTo>
                    <a:pt x="5920970" y="93797"/>
                  </a:lnTo>
                  <a:lnTo>
                    <a:pt x="5922518" y="111251"/>
                  </a:lnTo>
                  <a:lnTo>
                    <a:pt x="5920087" y="136828"/>
                  </a:lnTo>
                  <a:lnTo>
                    <a:pt x="5900604" y="179742"/>
                  </a:lnTo>
                  <a:lnTo>
                    <a:pt x="5862476" y="211105"/>
                  </a:lnTo>
                  <a:lnTo>
                    <a:pt x="5811180" y="227107"/>
                  </a:lnTo>
                  <a:lnTo>
                    <a:pt x="5780913" y="229107"/>
                  </a:lnTo>
                  <a:lnTo>
                    <a:pt x="5761714" y="228393"/>
                  </a:lnTo>
                  <a:lnTo>
                    <a:pt x="5743717" y="226250"/>
                  </a:lnTo>
                  <a:lnTo>
                    <a:pt x="5726888" y="222678"/>
                  </a:lnTo>
                  <a:lnTo>
                    <a:pt x="5711190" y="217677"/>
                  </a:lnTo>
                  <a:lnTo>
                    <a:pt x="5705522" y="229082"/>
                  </a:lnTo>
                  <a:lnTo>
                    <a:pt x="5701474" y="239474"/>
                  </a:lnTo>
                  <a:lnTo>
                    <a:pt x="5699045" y="248842"/>
                  </a:lnTo>
                  <a:lnTo>
                    <a:pt x="5698236" y="257175"/>
                  </a:lnTo>
                  <a:lnTo>
                    <a:pt x="5698236" y="263016"/>
                  </a:lnTo>
                  <a:lnTo>
                    <a:pt x="5743702" y="271906"/>
                  </a:lnTo>
                  <a:lnTo>
                    <a:pt x="5754348" y="271881"/>
                  </a:lnTo>
                  <a:lnTo>
                    <a:pt x="5766101" y="271795"/>
                  </a:lnTo>
                  <a:lnTo>
                    <a:pt x="5778974" y="271639"/>
                  </a:lnTo>
                  <a:lnTo>
                    <a:pt x="5792978" y="271399"/>
                  </a:lnTo>
                  <a:lnTo>
                    <a:pt x="5807215" y="271212"/>
                  </a:lnTo>
                  <a:lnTo>
                    <a:pt x="5820775" y="271049"/>
                  </a:lnTo>
                  <a:lnTo>
                    <a:pt x="5833643" y="270934"/>
                  </a:lnTo>
                  <a:lnTo>
                    <a:pt x="5845810" y="270890"/>
                  </a:lnTo>
                  <a:lnTo>
                    <a:pt x="5872531" y="272200"/>
                  </a:lnTo>
                  <a:lnTo>
                    <a:pt x="5916068" y="282678"/>
                  </a:lnTo>
                  <a:lnTo>
                    <a:pt x="5955792" y="318214"/>
                  </a:lnTo>
                  <a:lnTo>
                    <a:pt x="5963412" y="355345"/>
                  </a:lnTo>
                  <a:lnTo>
                    <a:pt x="5959530" y="385113"/>
                  </a:lnTo>
                  <a:lnTo>
                    <a:pt x="5928479" y="435266"/>
                  </a:lnTo>
                  <a:lnTo>
                    <a:pt x="5869235" y="472104"/>
                  </a:lnTo>
                  <a:lnTo>
                    <a:pt x="5798992" y="490912"/>
                  </a:lnTo>
                  <a:lnTo>
                    <a:pt x="5760846" y="493267"/>
                  </a:lnTo>
                  <a:lnTo>
                    <a:pt x="5730172" y="492075"/>
                  </a:lnTo>
                  <a:lnTo>
                    <a:pt x="5679015" y="482498"/>
                  </a:lnTo>
                  <a:lnTo>
                    <a:pt x="5642002" y="463758"/>
                  </a:lnTo>
                  <a:lnTo>
                    <a:pt x="5620893" y="424306"/>
                  </a:lnTo>
                  <a:lnTo>
                    <a:pt x="5624155" y="404403"/>
                  </a:lnTo>
                  <a:lnTo>
                    <a:pt x="5633942" y="384143"/>
                  </a:lnTo>
                  <a:lnTo>
                    <a:pt x="5650253" y="363549"/>
                  </a:lnTo>
                  <a:lnTo>
                    <a:pt x="5673090" y="342645"/>
                  </a:lnTo>
                  <a:lnTo>
                    <a:pt x="5657994" y="334764"/>
                  </a:lnTo>
                  <a:lnTo>
                    <a:pt x="5647197" y="325215"/>
                  </a:lnTo>
                  <a:lnTo>
                    <a:pt x="5640710" y="313999"/>
                  </a:lnTo>
                  <a:lnTo>
                    <a:pt x="5638545" y="301116"/>
                  </a:lnTo>
                  <a:lnTo>
                    <a:pt x="5641711" y="282827"/>
                  </a:lnTo>
                  <a:lnTo>
                    <a:pt x="5651198" y="261096"/>
                  </a:lnTo>
                  <a:lnTo>
                    <a:pt x="5666995" y="235912"/>
                  </a:lnTo>
                  <a:lnTo>
                    <a:pt x="5689092" y="207263"/>
                  </a:lnTo>
                  <a:lnTo>
                    <a:pt x="5666849" y="190573"/>
                  </a:lnTo>
                  <a:lnTo>
                    <a:pt x="5650976" y="170227"/>
                  </a:lnTo>
                  <a:lnTo>
                    <a:pt x="5641461" y="146238"/>
                  </a:lnTo>
                  <a:lnTo>
                    <a:pt x="5638292" y="118617"/>
                  </a:lnTo>
                  <a:lnTo>
                    <a:pt x="5640722" y="93783"/>
                  </a:lnTo>
                  <a:lnTo>
                    <a:pt x="5660205" y="51734"/>
                  </a:lnTo>
                  <a:lnTo>
                    <a:pt x="5698499" y="20615"/>
                  </a:lnTo>
                  <a:lnTo>
                    <a:pt x="5751129" y="4665"/>
                  </a:lnTo>
                  <a:lnTo>
                    <a:pt x="5782564" y="2666"/>
                  </a:lnTo>
                  <a:close/>
                </a:path>
                <a:path w="6304915" h="493394">
                  <a:moveTo>
                    <a:pt x="6164326" y="1015"/>
                  </a:moveTo>
                  <a:lnTo>
                    <a:pt x="6223952" y="10128"/>
                  </a:lnTo>
                  <a:lnTo>
                    <a:pt x="6268339" y="37337"/>
                  </a:lnTo>
                  <a:lnTo>
                    <a:pt x="6295770" y="80597"/>
                  </a:lnTo>
                  <a:lnTo>
                    <a:pt x="6304915" y="137667"/>
                  </a:lnTo>
                  <a:lnTo>
                    <a:pt x="6304915" y="144144"/>
                  </a:lnTo>
                  <a:lnTo>
                    <a:pt x="6304661" y="150875"/>
                  </a:lnTo>
                  <a:lnTo>
                    <a:pt x="6303898" y="157733"/>
                  </a:lnTo>
                  <a:lnTo>
                    <a:pt x="6089904" y="157733"/>
                  </a:lnTo>
                  <a:lnTo>
                    <a:pt x="6091973" y="189071"/>
                  </a:lnTo>
                  <a:lnTo>
                    <a:pt x="6108495" y="237458"/>
                  </a:lnTo>
                  <a:lnTo>
                    <a:pt x="6142065" y="267416"/>
                  </a:lnTo>
                  <a:lnTo>
                    <a:pt x="6196254" y="282136"/>
                  </a:lnTo>
                  <a:lnTo>
                    <a:pt x="6231255" y="283971"/>
                  </a:lnTo>
                  <a:lnTo>
                    <a:pt x="6249328" y="283587"/>
                  </a:lnTo>
                  <a:lnTo>
                    <a:pt x="6266973" y="282416"/>
                  </a:lnTo>
                  <a:lnTo>
                    <a:pt x="6284190" y="280435"/>
                  </a:lnTo>
                  <a:lnTo>
                    <a:pt x="6300978" y="277621"/>
                  </a:lnTo>
                  <a:lnTo>
                    <a:pt x="6303645" y="298703"/>
                  </a:lnTo>
                  <a:lnTo>
                    <a:pt x="6272260" y="312519"/>
                  </a:lnTo>
                  <a:lnTo>
                    <a:pt x="6240018" y="322357"/>
                  </a:lnTo>
                  <a:lnTo>
                    <a:pt x="6206918" y="328243"/>
                  </a:lnTo>
                  <a:lnTo>
                    <a:pt x="6172962" y="330200"/>
                  </a:lnTo>
                  <a:lnTo>
                    <a:pt x="6133980" y="327675"/>
                  </a:lnTo>
                  <a:lnTo>
                    <a:pt x="6067305" y="307482"/>
                  </a:lnTo>
                  <a:lnTo>
                    <a:pt x="6016942" y="267291"/>
                  </a:lnTo>
                  <a:lnTo>
                    <a:pt x="5991034" y="207768"/>
                  </a:lnTo>
                  <a:lnTo>
                    <a:pt x="5987795" y="170814"/>
                  </a:lnTo>
                  <a:lnTo>
                    <a:pt x="5990913" y="135022"/>
                  </a:lnTo>
                  <a:lnTo>
                    <a:pt x="6015817" y="73820"/>
                  </a:lnTo>
                  <a:lnTo>
                    <a:pt x="6064152" y="27697"/>
                  </a:lnTo>
                  <a:lnTo>
                    <a:pt x="6127537" y="3988"/>
                  </a:lnTo>
                  <a:lnTo>
                    <a:pt x="6164326" y="1015"/>
                  </a:lnTo>
                  <a:close/>
                </a:path>
                <a:path w="6304915" h="493394">
                  <a:moveTo>
                    <a:pt x="5137150" y="1015"/>
                  </a:moveTo>
                  <a:lnTo>
                    <a:pt x="5189823" y="7778"/>
                  </a:lnTo>
                  <a:lnTo>
                    <a:pt x="5227446" y="28066"/>
                  </a:lnTo>
                  <a:lnTo>
                    <a:pt x="5249814" y="60848"/>
                  </a:lnTo>
                  <a:lnTo>
                    <a:pt x="5257038" y="105537"/>
                  </a:lnTo>
                  <a:lnTo>
                    <a:pt x="5255387" y="244855"/>
                  </a:lnTo>
                  <a:lnTo>
                    <a:pt x="5255146" y="252946"/>
                  </a:lnTo>
                  <a:lnTo>
                    <a:pt x="5255180" y="260238"/>
                  </a:lnTo>
                  <a:lnTo>
                    <a:pt x="5262245" y="288163"/>
                  </a:lnTo>
                  <a:lnTo>
                    <a:pt x="5265420" y="291845"/>
                  </a:lnTo>
                  <a:lnTo>
                    <a:pt x="5304282" y="298703"/>
                  </a:lnTo>
                  <a:lnTo>
                    <a:pt x="5306314" y="314198"/>
                  </a:lnTo>
                  <a:lnTo>
                    <a:pt x="5283638" y="321198"/>
                  </a:lnTo>
                  <a:lnTo>
                    <a:pt x="5262641" y="326199"/>
                  </a:lnTo>
                  <a:lnTo>
                    <a:pt x="5243288" y="329199"/>
                  </a:lnTo>
                  <a:lnTo>
                    <a:pt x="5225542" y="330200"/>
                  </a:lnTo>
                  <a:lnTo>
                    <a:pt x="5204727" y="327961"/>
                  </a:lnTo>
                  <a:lnTo>
                    <a:pt x="5187807" y="321246"/>
                  </a:lnTo>
                  <a:lnTo>
                    <a:pt x="5174767" y="310054"/>
                  </a:lnTo>
                  <a:lnTo>
                    <a:pt x="5165597" y="294386"/>
                  </a:lnTo>
                  <a:lnTo>
                    <a:pt x="5144027" y="310054"/>
                  </a:lnTo>
                  <a:lnTo>
                    <a:pt x="5121814" y="321246"/>
                  </a:lnTo>
                  <a:lnTo>
                    <a:pt x="5098982" y="327961"/>
                  </a:lnTo>
                  <a:lnTo>
                    <a:pt x="5075555" y="330200"/>
                  </a:lnTo>
                  <a:lnTo>
                    <a:pt x="5053318" y="328747"/>
                  </a:lnTo>
                  <a:lnTo>
                    <a:pt x="5014940" y="317126"/>
                  </a:lnTo>
                  <a:lnTo>
                    <a:pt x="4976272" y="278955"/>
                  </a:lnTo>
                  <a:lnTo>
                    <a:pt x="4968747" y="241426"/>
                  </a:lnTo>
                  <a:lnTo>
                    <a:pt x="4971794" y="216900"/>
                  </a:lnTo>
                  <a:lnTo>
                    <a:pt x="4996126" y="178419"/>
                  </a:lnTo>
                  <a:lnTo>
                    <a:pt x="5044819" y="153777"/>
                  </a:lnTo>
                  <a:lnTo>
                    <a:pt x="5117919" y="141497"/>
                  </a:lnTo>
                  <a:lnTo>
                    <a:pt x="5163566" y="139953"/>
                  </a:lnTo>
                  <a:lnTo>
                    <a:pt x="5163946" y="114934"/>
                  </a:lnTo>
                  <a:lnTo>
                    <a:pt x="5154338" y="71768"/>
                  </a:lnTo>
                  <a:lnTo>
                    <a:pt x="5109295" y="46279"/>
                  </a:lnTo>
                  <a:lnTo>
                    <a:pt x="5091938" y="45212"/>
                  </a:lnTo>
                  <a:lnTo>
                    <a:pt x="5073840" y="46162"/>
                  </a:lnTo>
                  <a:lnTo>
                    <a:pt x="5054028" y="49006"/>
                  </a:lnTo>
                  <a:lnTo>
                    <a:pt x="5032501" y="53730"/>
                  </a:lnTo>
                  <a:lnTo>
                    <a:pt x="5009261" y="60325"/>
                  </a:lnTo>
                  <a:lnTo>
                    <a:pt x="4999863" y="33527"/>
                  </a:lnTo>
                  <a:lnTo>
                    <a:pt x="5035172" y="19339"/>
                  </a:lnTo>
                  <a:lnTo>
                    <a:pt x="5069840" y="9175"/>
                  </a:lnTo>
                  <a:lnTo>
                    <a:pt x="5103840" y="3059"/>
                  </a:lnTo>
                  <a:lnTo>
                    <a:pt x="5137150" y="1015"/>
                  </a:lnTo>
                  <a:close/>
                </a:path>
                <a:path w="6304915" h="493394">
                  <a:moveTo>
                    <a:pt x="176530" y="1015"/>
                  </a:moveTo>
                  <a:lnTo>
                    <a:pt x="236156" y="10128"/>
                  </a:lnTo>
                  <a:lnTo>
                    <a:pt x="280543" y="37337"/>
                  </a:lnTo>
                  <a:lnTo>
                    <a:pt x="307975" y="80597"/>
                  </a:lnTo>
                  <a:lnTo>
                    <a:pt x="317119" y="137667"/>
                  </a:lnTo>
                  <a:lnTo>
                    <a:pt x="317119" y="144144"/>
                  </a:lnTo>
                  <a:lnTo>
                    <a:pt x="316864" y="150875"/>
                  </a:lnTo>
                  <a:lnTo>
                    <a:pt x="316103" y="157733"/>
                  </a:lnTo>
                  <a:lnTo>
                    <a:pt x="102235" y="157733"/>
                  </a:lnTo>
                  <a:lnTo>
                    <a:pt x="104284" y="189071"/>
                  </a:lnTo>
                  <a:lnTo>
                    <a:pt x="120719" y="237458"/>
                  </a:lnTo>
                  <a:lnTo>
                    <a:pt x="154269" y="267416"/>
                  </a:lnTo>
                  <a:lnTo>
                    <a:pt x="208458" y="282136"/>
                  </a:lnTo>
                  <a:lnTo>
                    <a:pt x="243459" y="283971"/>
                  </a:lnTo>
                  <a:lnTo>
                    <a:pt x="261532" y="283587"/>
                  </a:lnTo>
                  <a:lnTo>
                    <a:pt x="279177" y="282416"/>
                  </a:lnTo>
                  <a:lnTo>
                    <a:pt x="296394" y="280435"/>
                  </a:lnTo>
                  <a:lnTo>
                    <a:pt x="313181" y="277621"/>
                  </a:lnTo>
                  <a:lnTo>
                    <a:pt x="315849" y="298703"/>
                  </a:lnTo>
                  <a:lnTo>
                    <a:pt x="284464" y="312519"/>
                  </a:lnTo>
                  <a:lnTo>
                    <a:pt x="252222" y="322357"/>
                  </a:lnTo>
                  <a:lnTo>
                    <a:pt x="219122" y="328243"/>
                  </a:lnTo>
                  <a:lnTo>
                    <a:pt x="185166" y="330200"/>
                  </a:lnTo>
                  <a:lnTo>
                    <a:pt x="146238" y="327675"/>
                  </a:lnTo>
                  <a:lnTo>
                    <a:pt x="79527" y="307482"/>
                  </a:lnTo>
                  <a:lnTo>
                    <a:pt x="29146" y="267291"/>
                  </a:lnTo>
                  <a:lnTo>
                    <a:pt x="3238" y="207768"/>
                  </a:lnTo>
                  <a:lnTo>
                    <a:pt x="0" y="170814"/>
                  </a:lnTo>
                  <a:lnTo>
                    <a:pt x="3117" y="135022"/>
                  </a:lnTo>
                  <a:lnTo>
                    <a:pt x="28021" y="73820"/>
                  </a:lnTo>
                  <a:lnTo>
                    <a:pt x="76356" y="27697"/>
                  </a:lnTo>
                  <a:lnTo>
                    <a:pt x="139741" y="3988"/>
                  </a:lnTo>
                  <a:lnTo>
                    <a:pt x="176530" y="1015"/>
                  </a:lnTo>
                  <a:close/>
                </a:path>
                <a:path w="6304915" h="493394">
                  <a:moveTo>
                    <a:pt x="5475351" y="0"/>
                  </a:moveTo>
                  <a:lnTo>
                    <a:pt x="5480304" y="2666"/>
                  </a:lnTo>
                  <a:lnTo>
                    <a:pt x="5480304" y="38862"/>
                  </a:lnTo>
                  <a:lnTo>
                    <a:pt x="5510279" y="22340"/>
                  </a:lnTo>
                  <a:lnTo>
                    <a:pt x="5540946" y="10509"/>
                  </a:lnTo>
                  <a:lnTo>
                    <a:pt x="5572279" y="3393"/>
                  </a:lnTo>
                  <a:lnTo>
                    <a:pt x="5604256" y="1015"/>
                  </a:lnTo>
                  <a:lnTo>
                    <a:pt x="5605907" y="3428"/>
                  </a:lnTo>
                  <a:lnTo>
                    <a:pt x="5600622" y="30478"/>
                  </a:lnTo>
                  <a:lnTo>
                    <a:pt x="5595445" y="58467"/>
                  </a:lnTo>
                  <a:lnTo>
                    <a:pt x="5590387" y="87385"/>
                  </a:lnTo>
                  <a:lnTo>
                    <a:pt x="5585460" y="117220"/>
                  </a:lnTo>
                  <a:lnTo>
                    <a:pt x="5566029" y="120650"/>
                  </a:lnTo>
                  <a:lnTo>
                    <a:pt x="5553205" y="79555"/>
                  </a:lnTo>
                  <a:lnTo>
                    <a:pt x="5522848" y="51942"/>
                  </a:lnTo>
                  <a:lnTo>
                    <a:pt x="5513772" y="52657"/>
                  </a:lnTo>
                  <a:lnTo>
                    <a:pt x="5503671" y="54800"/>
                  </a:lnTo>
                  <a:lnTo>
                    <a:pt x="5492523" y="58372"/>
                  </a:lnTo>
                  <a:lnTo>
                    <a:pt x="5480304" y="63373"/>
                  </a:lnTo>
                  <a:lnTo>
                    <a:pt x="5480304" y="207009"/>
                  </a:lnTo>
                  <a:lnTo>
                    <a:pt x="5480478" y="251491"/>
                  </a:lnTo>
                  <a:lnTo>
                    <a:pt x="5483987" y="291464"/>
                  </a:lnTo>
                  <a:lnTo>
                    <a:pt x="5537200" y="305815"/>
                  </a:lnTo>
                  <a:lnTo>
                    <a:pt x="5538216" y="321817"/>
                  </a:lnTo>
                  <a:lnTo>
                    <a:pt x="5510785" y="321391"/>
                  </a:lnTo>
                  <a:lnTo>
                    <a:pt x="5483939" y="321071"/>
                  </a:lnTo>
                  <a:lnTo>
                    <a:pt x="5457688" y="320871"/>
                  </a:lnTo>
                  <a:lnTo>
                    <a:pt x="5432044" y="320801"/>
                  </a:lnTo>
                  <a:lnTo>
                    <a:pt x="5407945" y="320871"/>
                  </a:lnTo>
                  <a:lnTo>
                    <a:pt x="5383847" y="321071"/>
                  </a:lnTo>
                  <a:lnTo>
                    <a:pt x="5359749" y="321391"/>
                  </a:lnTo>
                  <a:lnTo>
                    <a:pt x="5335651" y="321817"/>
                  </a:lnTo>
                  <a:lnTo>
                    <a:pt x="5334000" y="305815"/>
                  </a:lnTo>
                  <a:lnTo>
                    <a:pt x="5376545" y="294004"/>
                  </a:lnTo>
                  <a:lnTo>
                    <a:pt x="5385159" y="255468"/>
                  </a:lnTo>
                  <a:lnTo>
                    <a:pt x="5385181" y="242824"/>
                  </a:lnTo>
                  <a:lnTo>
                    <a:pt x="5385181" y="130937"/>
                  </a:lnTo>
                  <a:lnTo>
                    <a:pt x="5384879" y="83819"/>
                  </a:lnTo>
                  <a:lnTo>
                    <a:pt x="5336032" y="39242"/>
                  </a:lnTo>
                  <a:lnTo>
                    <a:pt x="5334000" y="25526"/>
                  </a:lnTo>
                  <a:lnTo>
                    <a:pt x="5371838" y="19645"/>
                  </a:lnTo>
                  <a:lnTo>
                    <a:pt x="5408009" y="13430"/>
                  </a:lnTo>
                  <a:lnTo>
                    <a:pt x="5442513" y="6881"/>
                  </a:lnTo>
                  <a:lnTo>
                    <a:pt x="547535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15"/>
              </p:custDataLst>
            </p:nvPr>
          </p:nvSpPr>
          <p:spPr>
            <a:xfrm>
              <a:off x="1968372" y="530733"/>
              <a:ext cx="2740025" cy="532257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16"/>
              </p:custDataLst>
            </p:nvPr>
          </p:nvSpPr>
          <p:spPr>
            <a:xfrm>
              <a:off x="977099" y="539877"/>
              <a:ext cx="7214234" cy="517525"/>
            </a:xfrm>
            <a:custGeom>
              <a:avLst/>
              <a:gdLst/>
              <a:ahLst/>
              <a:cxnLst/>
              <a:rect l="l" t="t" r="r" b="b"/>
              <a:pathLst>
                <a:path w="7214234" h="517525">
                  <a:moveTo>
                    <a:pt x="7110006" y="108458"/>
                  </a:moveTo>
                  <a:lnTo>
                    <a:pt x="7114705" y="110871"/>
                  </a:lnTo>
                  <a:lnTo>
                    <a:pt x="7114278" y="131395"/>
                  </a:lnTo>
                  <a:lnTo>
                    <a:pt x="7113958" y="152574"/>
                  </a:lnTo>
                  <a:lnTo>
                    <a:pt x="7113758" y="174396"/>
                  </a:lnTo>
                  <a:lnTo>
                    <a:pt x="7113689" y="196850"/>
                  </a:lnTo>
                  <a:lnTo>
                    <a:pt x="7207542" y="196850"/>
                  </a:lnTo>
                  <a:lnTo>
                    <a:pt x="7207542" y="233425"/>
                  </a:lnTo>
                  <a:lnTo>
                    <a:pt x="7113689" y="233425"/>
                  </a:lnTo>
                  <a:lnTo>
                    <a:pt x="7112855" y="283644"/>
                  </a:lnTo>
                  <a:lnTo>
                    <a:pt x="7112260" y="329898"/>
                  </a:lnTo>
                  <a:lnTo>
                    <a:pt x="7111903" y="372175"/>
                  </a:lnTo>
                  <a:lnTo>
                    <a:pt x="7111784" y="410463"/>
                  </a:lnTo>
                  <a:lnTo>
                    <a:pt x="7112427" y="426106"/>
                  </a:lnTo>
                  <a:lnTo>
                    <a:pt x="7128480" y="462867"/>
                  </a:lnTo>
                  <a:lnTo>
                    <a:pt x="7161949" y="470153"/>
                  </a:lnTo>
                  <a:lnTo>
                    <a:pt x="7173617" y="469987"/>
                  </a:lnTo>
                  <a:lnTo>
                    <a:pt x="7185761" y="469487"/>
                  </a:lnTo>
                  <a:lnTo>
                    <a:pt x="7198382" y="468653"/>
                  </a:lnTo>
                  <a:lnTo>
                    <a:pt x="7211479" y="467487"/>
                  </a:lnTo>
                  <a:lnTo>
                    <a:pt x="7214146" y="487552"/>
                  </a:lnTo>
                  <a:lnTo>
                    <a:pt x="7187999" y="498981"/>
                  </a:lnTo>
                  <a:lnTo>
                    <a:pt x="7162711" y="507158"/>
                  </a:lnTo>
                  <a:lnTo>
                    <a:pt x="7138279" y="512073"/>
                  </a:lnTo>
                  <a:lnTo>
                    <a:pt x="7114705" y="513714"/>
                  </a:lnTo>
                  <a:lnTo>
                    <a:pt x="7092605" y="512478"/>
                  </a:lnTo>
                  <a:lnTo>
                    <a:pt x="7042188" y="494030"/>
                  </a:lnTo>
                  <a:lnTo>
                    <a:pt x="7018256" y="453453"/>
                  </a:lnTo>
                  <a:lnTo>
                    <a:pt x="7016661" y="434975"/>
                  </a:lnTo>
                  <a:lnTo>
                    <a:pt x="7016782" y="396132"/>
                  </a:lnTo>
                  <a:lnTo>
                    <a:pt x="7017153" y="349313"/>
                  </a:lnTo>
                  <a:lnTo>
                    <a:pt x="7017786" y="294493"/>
                  </a:lnTo>
                  <a:lnTo>
                    <a:pt x="7018693" y="231648"/>
                  </a:lnTo>
                  <a:lnTo>
                    <a:pt x="6973481" y="219963"/>
                  </a:lnTo>
                  <a:lnTo>
                    <a:pt x="6970433" y="201930"/>
                  </a:lnTo>
                  <a:lnTo>
                    <a:pt x="7026313" y="196850"/>
                  </a:lnTo>
                  <a:lnTo>
                    <a:pt x="7058190" y="118237"/>
                  </a:lnTo>
                  <a:lnTo>
                    <a:pt x="7072072" y="115708"/>
                  </a:lnTo>
                  <a:lnTo>
                    <a:pt x="7085336" y="113252"/>
                  </a:lnTo>
                  <a:lnTo>
                    <a:pt x="7097980" y="110843"/>
                  </a:lnTo>
                  <a:lnTo>
                    <a:pt x="7110006" y="108458"/>
                  </a:lnTo>
                  <a:close/>
                </a:path>
                <a:path w="7214234" h="517525">
                  <a:moveTo>
                    <a:pt x="5464086" y="108458"/>
                  </a:moveTo>
                  <a:lnTo>
                    <a:pt x="5468785" y="110871"/>
                  </a:lnTo>
                  <a:lnTo>
                    <a:pt x="5468358" y="131395"/>
                  </a:lnTo>
                  <a:lnTo>
                    <a:pt x="5468038" y="152574"/>
                  </a:lnTo>
                  <a:lnTo>
                    <a:pt x="5467838" y="174396"/>
                  </a:lnTo>
                  <a:lnTo>
                    <a:pt x="5467769" y="196850"/>
                  </a:lnTo>
                  <a:lnTo>
                    <a:pt x="5561622" y="196850"/>
                  </a:lnTo>
                  <a:lnTo>
                    <a:pt x="5561622" y="233425"/>
                  </a:lnTo>
                  <a:lnTo>
                    <a:pt x="5467769" y="233425"/>
                  </a:lnTo>
                  <a:lnTo>
                    <a:pt x="5466935" y="283644"/>
                  </a:lnTo>
                  <a:lnTo>
                    <a:pt x="5466340" y="329898"/>
                  </a:lnTo>
                  <a:lnTo>
                    <a:pt x="5465983" y="372175"/>
                  </a:lnTo>
                  <a:lnTo>
                    <a:pt x="5465864" y="410463"/>
                  </a:lnTo>
                  <a:lnTo>
                    <a:pt x="5466507" y="426106"/>
                  </a:lnTo>
                  <a:lnTo>
                    <a:pt x="5482560" y="462867"/>
                  </a:lnTo>
                  <a:lnTo>
                    <a:pt x="5516029" y="470153"/>
                  </a:lnTo>
                  <a:lnTo>
                    <a:pt x="5527697" y="469987"/>
                  </a:lnTo>
                  <a:lnTo>
                    <a:pt x="5539841" y="469487"/>
                  </a:lnTo>
                  <a:lnTo>
                    <a:pt x="5552462" y="468653"/>
                  </a:lnTo>
                  <a:lnTo>
                    <a:pt x="5565559" y="467487"/>
                  </a:lnTo>
                  <a:lnTo>
                    <a:pt x="5568226" y="487552"/>
                  </a:lnTo>
                  <a:lnTo>
                    <a:pt x="5542079" y="498981"/>
                  </a:lnTo>
                  <a:lnTo>
                    <a:pt x="5516791" y="507158"/>
                  </a:lnTo>
                  <a:lnTo>
                    <a:pt x="5492359" y="512073"/>
                  </a:lnTo>
                  <a:lnTo>
                    <a:pt x="5468785" y="513714"/>
                  </a:lnTo>
                  <a:lnTo>
                    <a:pt x="5446685" y="512478"/>
                  </a:lnTo>
                  <a:lnTo>
                    <a:pt x="5396268" y="494030"/>
                  </a:lnTo>
                  <a:lnTo>
                    <a:pt x="5372336" y="453453"/>
                  </a:lnTo>
                  <a:lnTo>
                    <a:pt x="5370741" y="434975"/>
                  </a:lnTo>
                  <a:lnTo>
                    <a:pt x="5370862" y="396132"/>
                  </a:lnTo>
                  <a:lnTo>
                    <a:pt x="5371233" y="349313"/>
                  </a:lnTo>
                  <a:lnTo>
                    <a:pt x="5371866" y="294493"/>
                  </a:lnTo>
                  <a:lnTo>
                    <a:pt x="5372773" y="231648"/>
                  </a:lnTo>
                  <a:lnTo>
                    <a:pt x="5327561" y="219963"/>
                  </a:lnTo>
                  <a:lnTo>
                    <a:pt x="5324513" y="201930"/>
                  </a:lnTo>
                  <a:lnTo>
                    <a:pt x="5380393" y="196850"/>
                  </a:lnTo>
                  <a:lnTo>
                    <a:pt x="5412270" y="118237"/>
                  </a:lnTo>
                  <a:lnTo>
                    <a:pt x="5426152" y="115708"/>
                  </a:lnTo>
                  <a:lnTo>
                    <a:pt x="5439416" y="113252"/>
                  </a:lnTo>
                  <a:lnTo>
                    <a:pt x="5452060" y="110843"/>
                  </a:lnTo>
                  <a:lnTo>
                    <a:pt x="5464086" y="108458"/>
                  </a:lnTo>
                  <a:close/>
                </a:path>
                <a:path w="7214234" h="517525">
                  <a:moveTo>
                    <a:pt x="4368076" y="56261"/>
                  </a:moveTo>
                  <a:lnTo>
                    <a:pt x="4307100" y="69199"/>
                  </a:lnTo>
                  <a:lnTo>
                    <a:pt x="4265460" y="107950"/>
                  </a:lnTo>
                  <a:lnTo>
                    <a:pt x="4241457" y="173005"/>
                  </a:lnTo>
                  <a:lnTo>
                    <a:pt x="4235456" y="215463"/>
                  </a:lnTo>
                  <a:lnTo>
                    <a:pt x="4233456" y="264540"/>
                  </a:lnTo>
                  <a:lnTo>
                    <a:pt x="4235718" y="314946"/>
                  </a:lnTo>
                  <a:lnTo>
                    <a:pt x="4242504" y="359076"/>
                  </a:lnTo>
                  <a:lnTo>
                    <a:pt x="4253815" y="396896"/>
                  </a:lnTo>
                  <a:lnTo>
                    <a:pt x="4289848" y="453207"/>
                  </a:lnTo>
                  <a:lnTo>
                    <a:pt x="4342910" y="481591"/>
                  </a:lnTo>
                  <a:lnTo>
                    <a:pt x="4375823" y="485139"/>
                  </a:lnTo>
                  <a:lnTo>
                    <a:pt x="4408043" y="481923"/>
                  </a:lnTo>
                  <a:lnTo>
                    <a:pt x="4458958" y="456154"/>
                  </a:lnTo>
                  <a:lnTo>
                    <a:pt x="4492159" y="404149"/>
                  </a:lnTo>
                  <a:lnTo>
                    <a:pt x="4502473" y="367315"/>
                  </a:lnTo>
                  <a:lnTo>
                    <a:pt x="4508645" y="323099"/>
                  </a:lnTo>
                  <a:lnTo>
                    <a:pt x="4510697" y="271525"/>
                  </a:lnTo>
                  <a:lnTo>
                    <a:pt x="4508528" y="222617"/>
                  </a:lnTo>
                  <a:lnTo>
                    <a:pt x="4502013" y="179720"/>
                  </a:lnTo>
                  <a:lnTo>
                    <a:pt x="4491141" y="142849"/>
                  </a:lnTo>
                  <a:lnTo>
                    <a:pt x="4456087" y="87604"/>
                  </a:lnTo>
                  <a:lnTo>
                    <a:pt x="4402175" y="59739"/>
                  </a:lnTo>
                  <a:lnTo>
                    <a:pt x="4368076" y="56261"/>
                  </a:lnTo>
                  <a:close/>
                </a:path>
                <a:path w="7214234" h="517525">
                  <a:moveTo>
                    <a:pt x="0" y="35813"/>
                  </a:moveTo>
                  <a:lnTo>
                    <a:pt x="26055" y="36387"/>
                  </a:lnTo>
                  <a:lnTo>
                    <a:pt x="48636" y="36782"/>
                  </a:lnTo>
                  <a:lnTo>
                    <a:pt x="67742" y="37010"/>
                  </a:lnTo>
                  <a:lnTo>
                    <a:pt x="83375" y="37084"/>
                  </a:lnTo>
                  <a:lnTo>
                    <a:pt x="102568" y="37010"/>
                  </a:lnTo>
                  <a:lnTo>
                    <a:pt x="121970" y="36782"/>
                  </a:lnTo>
                  <a:lnTo>
                    <a:pt x="141582" y="36387"/>
                  </a:lnTo>
                  <a:lnTo>
                    <a:pt x="161404" y="35813"/>
                  </a:lnTo>
                  <a:lnTo>
                    <a:pt x="278269" y="330835"/>
                  </a:lnTo>
                  <a:lnTo>
                    <a:pt x="282013" y="340240"/>
                  </a:lnTo>
                  <a:lnTo>
                    <a:pt x="285548" y="349408"/>
                  </a:lnTo>
                  <a:lnTo>
                    <a:pt x="288876" y="358338"/>
                  </a:lnTo>
                  <a:lnTo>
                    <a:pt x="291998" y="367030"/>
                  </a:lnTo>
                  <a:lnTo>
                    <a:pt x="295387" y="358338"/>
                  </a:lnTo>
                  <a:lnTo>
                    <a:pt x="298867" y="349408"/>
                  </a:lnTo>
                  <a:lnTo>
                    <a:pt x="302440" y="340240"/>
                  </a:lnTo>
                  <a:lnTo>
                    <a:pt x="306108" y="330835"/>
                  </a:lnTo>
                  <a:lnTo>
                    <a:pt x="426250" y="35813"/>
                  </a:lnTo>
                  <a:lnTo>
                    <a:pt x="448824" y="36387"/>
                  </a:lnTo>
                  <a:lnTo>
                    <a:pt x="470255" y="36782"/>
                  </a:lnTo>
                  <a:lnTo>
                    <a:pt x="490543" y="37010"/>
                  </a:lnTo>
                  <a:lnTo>
                    <a:pt x="509689" y="37084"/>
                  </a:lnTo>
                  <a:lnTo>
                    <a:pt x="526998" y="37010"/>
                  </a:lnTo>
                  <a:lnTo>
                    <a:pt x="545772" y="36782"/>
                  </a:lnTo>
                  <a:lnTo>
                    <a:pt x="565999" y="36387"/>
                  </a:lnTo>
                  <a:lnTo>
                    <a:pt x="587667" y="35813"/>
                  </a:lnTo>
                  <a:lnTo>
                    <a:pt x="589699" y="52832"/>
                  </a:lnTo>
                  <a:lnTo>
                    <a:pt x="543852" y="65912"/>
                  </a:lnTo>
                  <a:lnTo>
                    <a:pt x="535134" y="116538"/>
                  </a:lnTo>
                  <a:lnTo>
                    <a:pt x="535089" y="132587"/>
                  </a:lnTo>
                  <a:lnTo>
                    <a:pt x="535089" y="399414"/>
                  </a:lnTo>
                  <a:lnTo>
                    <a:pt x="535464" y="451778"/>
                  </a:lnTo>
                  <a:lnTo>
                    <a:pt x="588302" y="488823"/>
                  </a:lnTo>
                  <a:lnTo>
                    <a:pt x="589699" y="505587"/>
                  </a:lnTo>
                  <a:lnTo>
                    <a:pt x="565126" y="505160"/>
                  </a:lnTo>
                  <a:lnTo>
                    <a:pt x="539232" y="504840"/>
                  </a:lnTo>
                  <a:lnTo>
                    <a:pt x="512028" y="504640"/>
                  </a:lnTo>
                  <a:lnTo>
                    <a:pt x="483527" y="504571"/>
                  </a:lnTo>
                  <a:lnTo>
                    <a:pt x="456382" y="504640"/>
                  </a:lnTo>
                  <a:lnTo>
                    <a:pt x="431536" y="504840"/>
                  </a:lnTo>
                  <a:lnTo>
                    <a:pt x="408999" y="505160"/>
                  </a:lnTo>
                  <a:lnTo>
                    <a:pt x="388785" y="505587"/>
                  </a:lnTo>
                  <a:lnTo>
                    <a:pt x="387134" y="488823"/>
                  </a:lnTo>
                  <a:lnTo>
                    <a:pt x="425615" y="477138"/>
                  </a:lnTo>
                  <a:lnTo>
                    <a:pt x="430949" y="475614"/>
                  </a:lnTo>
                  <a:lnTo>
                    <a:pt x="433743" y="471550"/>
                  </a:lnTo>
                  <a:lnTo>
                    <a:pt x="434943" y="418371"/>
                  </a:lnTo>
                  <a:lnTo>
                    <a:pt x="435013" y="399414"/>
                  </a:lnTo>
                  <a:lnTo>
                    <a:pt x="435013" y="185165"/>
                  </a:lnTo>
                  <a:lnTo>
                    <a:pt x="435064" y="174444"/>
                  </a:lnTo>
                  <a:lnTo>
                    <a:pt x="435235" y="159781"/>
                  </a:lnTo>
                  <a:lnTo>
                    <a:pt x="435548" y="141142"/>
                  </a:lnTo>
                  <a:lnTo>
                    <a:pt x="436029" y="118490"/>
                  </a:lnTo>
                  <a:lnTo>
                    <a:pt x="430240" y="133014"/>
                  </a:lnTo>
                  <a:lnTo>
                    <a:pt x="424297" y="147812"/>
                  </a:lnTo>
                  <a:lnTo>
                    <a:pt x="418187" y="162871"/>
                  </a:lnTo>
                  <a:lnTo>
                    <a:pt x="411899" y="178181"/>
                  </a:lnTo>
                  <a:lnTo>
                    <a:pt x="278599" y="504571"/>
                  </a:lnTo>
                  <a:lnTo>
                    <a:pt x="248462" y="507238"/>
                  </a:lnTo>
                  <a:lnTo>
                    <a:pt x="121221" y="190119"/>
                  </a:lnTo>
                  <a:lnTo>
                    <a:pt x="115484" y="176188"/>
                  </a:lnTo>
                  <a:lnTo>
                    <a:pt x="109666" y="161448"/>
                  </a:lnTo>
                  <a:lnTo>
                    <a:pt x="103763" y="145899"/>
                  </a:lnTo>
                  <a:lnTo>
                    <a:pt x="97777" y="129539"/>
                  </a:lnTo>
                  <a:lnTo>
                    <a:pt x="98069" y="151306"/>
                  </a:lnTo>
                  <a:lnTo>
                    <a:pt x="98280" y="168989"/>
                  </a:lnTo>
                  <a:lnTo>
                    <a:pt x="98407" y="182600"/>
                  </a:lnTo>
                  <a:lnTo>
                    <a:pt x="98450" y="192150"/>
                  </a:lnTo>
                  <a:lnTo>
                    <a:pt x="98450" y="399414"/>
                  </a:lnTo>
                  <a:lnTo>
                    <a:pt x="98491" y="418371"/>
                  </a:lnTo>
                  <a:lnTo>
                    <a:pt x="99110" y="465074"/>
                  </a:lnTo>
                  <a:lnTo>
                    <a:pt x="107823" y="477138"/>
                  </a:lnTo>
                  <a:lnTo>
                    <a:pt x="144653" y="488823"/>
                  </a:lnTo>
                  <a:lnTo>
                    <a:pt x="145656" y="505587"/>
                  </a:lnTo>
                  <a:lnTo>
                    <a:pt x="126549" y="505160"/>
                  </a:lnTo>
                  <a:lnTo>
                    <a:pt x="108738" y="504840"/>
                  </a:lnTo>
                  <a:lnTo>
                    <a:pt x="92226" y="504640"/>
                  </a:lnTo>
                  <a:lnTo>
                    <a:pt x="77012" y="504571"/>
                  </a:lnTo>
                  <a:lnTo>
                    <a:pt x="61503" y="504640"/>
                  </a:lnTo>
                  <a:lnTo>
                    <a:pt x="43776" y="504840"/>
                  </a:lnTo>
                  <a:lnTo>
                    <a:pt x="23831" y="505160"/>
                  </a:lnTo>
                  <a:lnTo>
                    <a:pt x="1663" y="505587"/>
                  </a:lnTo>
                  <a:lnTo>
                    <a:pt x="0" y="488823"/>
                  </a:lnTo>
                  <a:lnTo>
                    <a:pt x="44869" y="476503"/>
                  </a:lnTo>
                  <a:lnTo>
                    <a:pt x="54408" y="435895"/>
                  </a:lnTo>
                  <a:lnTo>
                    <a:pt x="54571" y="399414"/>
                  </a:lnTo>
                  <a:lnTo>
                    <a:pt x="54571" y="132587"/>
                  </a:lnTo>
                  <a:lnTo>
                    <a:pt x="54202" y="88725"/>
                  </a:lnTo>
                  <a:lnTo>
                    <a:pt x="1003" y="52832"/>
                  </a:lnTo>
                  <a:lnTo>
                    <a:pt x="0" y="35813"/>
                  </a:lnTo>
                  <a:close/>
                </a:path>
                <a:path w="7214234" h="517525">
                  <a:moveTo>
                    <a:pt x="4379506" y="24764"/>
                  </a:moveTo>
                  <a:lnTo>
                    <a:pt x="4434415" y="28715"/>
                  </a:lnTo>
                  <a:lnTo>
                    <a:pt x="4482741" y="40560"/>
                  </a:lnTo>
                  <a:lnTo>
                    <a:pt x="4524470" y="60287"/>
                  </a:lnTo>
                  <a:lnTo>
                    <a:pt x="4559592" y="87884"/>
                  </a:lnTo>
                  <a:lnTo>
                    <a:pt x="4587428" y="122295"/>
                  </a:lnTo>
                  <a:lnTo>
                    <a:pt x="4607312" y="162480"/>
                  </a:lnTo>
                  <a:lnTo>
                    <a:pt x="4619242" y="208452"/>
                  </a:lnTo>
                  <a:lnTo>
                    <a:pt x="4623219" y="260223"/>
                  </a:lnTo>
                  <a:lnTo>
                    <a:pt x="4618954" y="315301"/>
                  </a:lnTo>
                  <a:lnTo>
                    <a:pt x="4606153" y="364712"/>
                  </a:lnTo>
                  <a:lnTo>
                    <a:pt x="4584803" y="408455"/>
                  </a:lnTo>
                  <a:lnTo>
                    <a:pt x="4554893" y="446532"/>
                  </a:lnTo>
                  <a:lnTo>
                    <a:pt x="4517418" y="477369"/>
                  </a:lnTo>
                  <a:lnTo>
                    <a:pt x="4473216" y="499395"/>
                  </a:lnTo>
                  <a:lnTo>
                    <a:pt x="4422322" y="512611"/>
                  </a:lnTo>
                  <a:lnTo>
                    <a:pt x="4364774" y="517017"/>
                  </a:lnTo>
                  <a:lnTo>
                    <a:pt x="4309791" y="512945"/>
                  </a:lnTo>
                  <a:lnTo>
                    <a:pt x="4261427" y="500729"/>
                  </a:lnTo>
                  <a:lnTo>
                    <a:pt x="4219684" y="480369"/>
                  </a:lnTo>
                  <a:lnTo>
                    <a:pt x="4184561" y="451865"/>
                  </a:lnTo>
                  <a:lnTo>
                    <a:pt x="4156724" y="416411"/>
                  </a:lnTo>
                  <a:lnTo>
                    <a:pt x="4136840" y="375205"/>
                  </a:lnTo>
                  <a:lnTo>
                    <a:pt x="4124910" y="328261"/>
                  </a:lnTo>
                  <a:lnTo>
                    <a:pt x="4120934" y="275589"/>
                  </a:lnTo>
                  <a:lnTo>
                    <a:pt x="4125222" y="220682"/>
                  </a:lnTo>
                  <a:lnTo>
                    <a:pt x="4138094" y="171799"/>
                  </a:lnTo>
                  <a:lnTo>
                    <a:pt x="4159563" y="128964"/>
                  </a:lnTo>
                  <a:lnTo>
                    <a:pt x="4189641" y="92201"/>
                  </a:lnTo>
                  <a:lnTo>
                    <a:pt x="4227219" y="62698"/>
                  </a:lnTo>
                  <a:lnTo>
                    <a:pt x="4271381" y="41624"/>
                  </a:lnTo>
                  <a:lnTo>
                    <a:pt x="4322139" y="28979"/>
                  </a:lnTo>
                  <a:lnTo>
                    <a:pt x="4379506" y="24764"/>
                  </a:lnTo>
                  <a:close/>
                </a:path>
                <a:path w="7214234" h="517525">
                  <a:moveTo>
                    <a:pt x="5125885" y="0"/>
                  </a:moveTo>
                  <a:lnTo>
                    <a:pt x="5145417" y="575"/>
                  </a:lnTo>
                  <a:lnTo>
                    <a:pt x="5164032" y="2317"/>
                  </a:lnTo>
                  <a:lnTo>
                    <a:pt x="5181767" y="5250"/>
                  </a:lnTo>
                  <a:lnTo>
                    <a:pt x="5198656" y="9398"/>
                  </a:lnTo>
                  <a:lnTo>
                    <a:pt x="5193484" y="32970"/>
                  </a:lnTo>
                  <a:lnTo>
                    <a:pt x="5188813" y="56626"/>
                  </a:lnTo>
                  <a:lnTo>
                    <a:pt x="5184618" y="80353"/>
                  </a:lnTo>
                  <a:lnTo>
                    <a:pt x="5180876" y="104139"/>
                  </a:lnTo>
                  <a:lnTo>
                    <a:pt x="5162461" y="107823"/>
                  </a:lnTo>
                  <a:lnTo>
                    <a:pt x="5141633" y="32765"/>
                  </a:lnTo>
                  <a:lnTo>
                    <a:pt x="5138331" y="32131"/>
                  </a:lnTo>
                  <a:lnTo>
                    <a:pt x="5134394" y="31750"/>
                  </a:lnTo>
                  <a:lnTo>
                    <a:pt x="5129949" y="31750"/>
                  </a:lnTo>
                  <a:lnTo>
                    <a:pt x="5087265" y="50555"/>
                  </a:lnTo>
                  <a:lnTo>
                    <a:pt x="5069997" y="85320"/>
                  </a:lnTo>
                  <a:lnTo>
                    <a:pt x="5061424" y="146661"/>
                  </a:lnTo>
                  <a:lnTo>
                    <a:pt x="5060353" y="187833"/>
                  </a:lnTo>
                  <a:lnTo>
                    <a:pt x="5060353" y="196850"/>
                  </a:lnTo>
                  <a:lnTo>
                    <a:pt x="5141379" y="196850"/>
                  </a:lnTo>
                  <a:lnTo>
                    <a:pt x="5141379" y="233425"/>
                  </a:lnTo>
                  <a:lnTo>
                    <a:pt x="5060353" y="233425"/>
                  </a:lnTo>
                  <a:lnTo>
                    <a:pt x="5060353" y="410210"/>
                  </a:lnTo>
                  <a:lnTo>
                    <a:pt x="5060674" y="452858"/>
                  </a:lnTo>
                  <a:lnTo>
                    <a:pt x="5115598" y="489585"/>
                  </a:lnTo>
                  <a:lnTo>
                    <a:pt x="5116614" y="505587"/>
                  </a:lnTo>
                  <a:lnTo>
                    <a:pt x="5089914" y="505160"/>
                  </a:lnTo>
                  <a:lnTo>
                    <a:pt x="5063893" y="504840"/>
                  </a:lnTo>
                  <a:lnTo>
                    <a:pt x="5038515" y="504640"/>
                  </a:lnTo>
                  <a:lnTo>
                    <a:pt x="5013744" y="504571"/>
                  </a:lnTo>
                  <a:lnTo>
                    <a:pt x="4988881" y="504640"/>
                  </a:lnTo>
                  <a:lnTo>
                    <a:pt x="4964198" y="504840"/>
                  </a:lnTo>
                  <a:lnTo>
                    <a:pt x="4939681" y="505160"/>
                  </a:lnTo>
                  <a:lnTo>
                    <a:pt x="4915319" y="505587"/>
                  </a:lnTo>
                  <a:lnTo>
                    <a:pt x="4913668" y="489585"/>
                  </a:lnTo>
                  <a:lnTo>
                    <a:pt x="4954816" y="478536"/>
                  </a:lnTo>
                  <a:lnTo>
                    <a:pt x="4961039" y="476758"/>
                  </a:lnTo>
                  <a:lnTo>
                    <a:pt x="4964341" y="473075"/>
                  </a:lnTo>
                  <a:lnTo>
                    <a:pt x="4964468" y="467740"/>
                  </a:lnTo>
                  <a:lnTo>
                    <a:pt x="4964948" y="457215"/>
                  </a:lnTo>
                  <a:lnTo>
                    <a:pt x="4965261" y="446405"/>
                  </a:lnTo>
                  <a:lnTo>
                    <a:pt x="4965432" y="435308"/>
                  </a:lnTo>
                  <a:lnTo>
                    <a:pt x="4965484" y="423925"/>
                  </a:lnTo>
                  <a:lnTo>
                    <a:pt x="4965484" y="231648"/>
                  </a:lnTo>
                  <a:lnTo>
                    <a:pt x="4916589" y="219963"/>
                  </a:lnTo>
                  <a:lnTo>
                    <a:pt x="4913668" y="201930"/>
                  </a:lnTo>
                  <a:lnTo>
                    <a:pt x="4965865" y="197485"/>
                  </a:lnTo>
                  <a:lnTo>
                    <a:pt x="4968510" y="153239"/>
                  </a:lnTo>
                  <a:lnTo>
                    <a:pt x="4976453" y="114220"/>
                  </a:lnTo>
                  <a:lnTo>
                    <a:pt x="5008283" y="51815"/>
                  </a:lnTo>
                  <a:lnTo>
                    <a:pt x="5058844" y="12954"/>
                  </a:lnTo>
                  <a:lnTo>
                    <a:pt x="5090311" y="3238"/>
                  </a:lnTo>
                  <a:lnTo>
                    <a:pt x="5125885" y="0"/>
                  </a:lnTo>
                  <a:close/>
                </a:path>
                <a:path w="7214234" h="517525">
                  <a:moveTo>
                    <a:pt x="4883569" y="0"/>
                  </a:moveTo>
                  <a:lnTo>
                    <a:pt x="4903101" y="575"/>
                  </a:lnTo>
                  <a:lnTo>
                    <a:pt x="4921716" y="2317"/>
                  </a:lnTo>
                  <a:lnTo>
                    <a:pt x="4939451" y="5250"/>
                  </a:lnTo>
                  <a:lnTo>
                    <a:pt x="4956340" y="9398"/>
                  </a:lnTo>
                  <a:lnTo>
                    <a:pt x="4951168" y="32970"/>
                  </a:lnTo>
                  <a:lnTo>
                    <a:pt x="4946497" y="56626"/>
                  </a:lnTo>
                  <a:lnTo>
                    <a:pt x="4942302" y="80353"/>
                  </a:lnTo>
                  <a:lnTo>
                    <a:pt x="4938560" y="104139"/>
                  </a:lnTo>
                  <a:lnTo>
                    <a:pt x="4920145" y="107823"/>
                  </a:lnTo>
                  <a:lnTo>
                    <a:pt x="4899317" y="32765"/>
                  </a:lnTo>
                  <a:lnTo>
                    <a:pt x="4896015" y="32131"/>
                  </a:lnTo>
                  <a:lnTo>
                    <a:pt x="4892078" y="31750"/>
                  </a:lnTo>
                  <a:lnTo>
                    <a:pt x="4887633" y="31750"/>
                  </a:lnTo>
                  <a:lnTo>
                    <a:pt x="4844949" y="50555"/>
                  </a:lnTo>
                  <a:lnTo>
                    <a:pt x="4827681" y="85320"/>
                  </a:lnTo>
                  <a:lnTo>
                    <a:pt x="4819108" y="146661"/>
                  </a:lnTo>
                  <a:lnTo>
                    <a:pt x="4818037" y="187833"/>
                  </a:lnTo>
                  <a:lnTo>
                    <a:pt x="4818037" y="196850"/>
                  </a:lnTo>
                  <a:lnTo>
                    <a:pt x="4899063" y="196850"/>
                  </a:lnTo>
                  <a:lnTo>
                    <a:pt x="4899063" y="233425"/>
                  </a:lnTo>
                  <a:lnTo>
                    <a:pt x="4818037" y="233425"/>
                  </a:lnTo>
                  <a:lnTo>
                    <a:pt x="4818037" y="410210"/>
                  </a:lnTo>
                  <a:lnTo>
                    <a:pt x="4818358" y="452858"/>
                  </a:lnTo>
                  <a:lnTo>
                    <a:pt x="4873282" y="489585"/>
                  </a:lnTo>
                  <a:lnTo>
                    <a:pt x="4874298" y="505587"/>
                  </a:lnTo>
                  <a:lnTo>
                    <a:pt x="4847598" y="505160"/>
                  </a:lnTo>
                  <a:lnTo>
                    <a:pt x="4821577" y="504840"/>
                  </a:lnTo>
                  <a:lnTo>
                    <a:pt x="4796199" y="504640"/>
                  </a:lnTo>
                  <a:lnTo>
                    <a:pt x="4771428" y="504571"/>
                  </a:lnTo>
                  <a:lnTo>
                    <a:pt x="4746565" y="504640"/>
                  </a:lnTo>
                  <a:lnTo>
                    <a:pt x="4721882" y="504840"/>
                  </a:lnTo>
                  <a:lnTo>
                    <a:pt x="4697365" y="505160"/>
                  </a:lnTo>
                  <a:lnTo>
                    <a:pt x="4673003" y="505587"/>
                  </a:lnTo>
                  <a:lnTo>
                    <a:pt x="4671352" y="489585"/>
                  </a:lnTo>
                  <a:lnTo>
                    <a:pt x="4712500" y="478536"/>
                  </a:lnTo>
                  <a:lnTo>
                    <a:pt x="4718723" y="476758"/>
                  </a:lnTo>
                  <a:lnTo>
                    <a:pt x="4722025" y="473075"/>
                  </a:lnTo>
                  <a:lnTo>
                    <a:pt x="4722152" y="467740"/>
                  </a:lnTo>
                  <a:lnTo>
                    <a:pt x="4722632" y="457215"/>
                  </a:lnTo>
                  <a:lnTo>
                    <a:pt x="4722945" y="446405"/>
                  </a:lnTo>
                  <a:lnTo>
                    <a:pt x="4723116" y="435308"/>
                  </a:lnTo>
                  <a:lnTo>
                    <a:pt x="4723168" y="423925"/>
                  </a:lnTo>
                  <a:lnTo>
                    <a:pt x="4723168" y="231648"/>
                  </a:lnTo>
                  <a:lnTo>
                    <a:pt x="4674273" y="219963"/>
                  </a:lnTo>
                  <a:lnTo>
                    <a:pt x="4671352" y="201930"/>
                  </a:lnTo>
                  <a:lnTo>
                    <a:pt x="4723549" y="197485"/>
                  </a:lnTo>
                  <a:lnTo>
                    <a:pt x="4726194" y="153239"/>
                  </a:lnTo>
                  <a:lnTo>
                    <a:pt x="4734137" y="114220"/>
                  </a:lnTo>
                  <a:lnTo>
                    <a:pt x="4765967" y="51815"/>
                  </a:lnTo>
                  <a:lnTo>
                    <a:pt x="4816528" y="12954"/>
                  </a:lnTo>
                  <a:lnTo>
                    <a:pt x="4847995" y="3238"/>
                  </a:lnTo>
                  <a:lnTo>
                    <a:pt x="488356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17"/>
              </p:custDataLst>
            </p:nvPr>
          </p:nvSpPr>
          <p:spPr>
            <a:xfrm>
              <a:off x="3579875" y="1298448"/>
              <a:ext cx="1984248" cy="554736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>
              <p:custDataLst>
                <p:tags r:id="rId18"/>
              </p:custDataLst>
            </p:nvPr>
          </p:nvSpPr>
          <p:spPr>
            <a:xfrm>
              <a:off x="3629278" y="1347216"/>
              <a:ext cx="1886077" cy="456946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>
              <p:custDataLst>
                <p:tags r:id="rId19"/>
              </p:custDataLst>
            </p:nvPr>
          </p:nvSpPr>
          <p:spPr>
            <a:xfrm>
              <a:off x="4505197" y="1530096"/>
              <a:ext cx="117729" cy="101092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20"/>
              </p:custDataLst>
            </p:nvPr>
          </p:nvSpPr>
          <p:spPr>
            <a:xfrm>
              <a:off x="3629278" y="1347216"/>
              <a:ext cx="1886585" cy="457200"/>
            </a:xfrm>
            <a:custGeom>
              <a:avLst/>
              <a:gdLst/>
              <a:ahLst/>
              <a:cxnLst/>
              <a:rect l="l" t="t" r="r" b="b"/>
              <a:pathLst>
                <a:path w="1886585" h="457200">
                  <a:moveTo>
                    <a:pt x="1785493" y="164337"/>
                  </a:moveTo>
                  <a:lnTo>
                    <a:pt x="1809587" y="165244"/>
                  </a:lnTo>
                  <a:lnTo>
                    <a:pt x="1832514" y="167973"/>
                  </a:lnTo>
                  <a:lnTo>
                    <a:pt x="1854251" y="172535"/>
                  </a:lnTo>
                  <a:lnTo>
                    <a:pt x="1874774" y="178943"/>
                  </a:lnTo>
                  <a:lnTo>
                    <a:pt x="1870463" y="198187"/>
                  </a:lnTo>
                  <a:lnTo>
                    <a:pt x="1866487" y="216884"/>
                  </a:lnTo>
                  <a:lnTo>
                    <a:pt x="1862843" y="235057"/>
                  </a:lnTo>
                  <a:lnTo>
                    <a:pt x="1859534" y="252730"/>
                  </a:lnTo>
                  <a:lnTo>
                    <a:pt x="1843151" y="255143"/>
                  </a:lnTo>
                  <a:lnTo>
                    <a:pt x="1825371" y="197993"/>
                  </a:lnTo>
                  <a:lnTo>
                    <a:pt x="1784858" y="193548"/>
                  </a:lnTo>
                  <a:lnTo>
                    <a:pt x="1771951" y="194143"/>
                  </a:lnTo>
                  <a:lnTo>
                    <a:pt x="1733161" y="208335"/>
                  </a:lnTo>
                  <a:lnTo>
                    <a:pt x="1723517" y="230124"/>
                  </a:lnTo>
                  <a:lnTo>
                    <a:pt x="1723517" y="239013"/>
                  </a:lnTo>
                  <a:lnTo>
                    <a:pt x="1756537" y="264413"/>
                  </a:lnTo>
                  <a:lnTo>
                    <a:pt x="1804162" y="281050"/>
                  </a:lnTo>
                  <a:lnTo>
                    <a:pt x="1824047" y="288692"/>
                  </a:lnTo>
                  <a:lnTo>
                    <a:pt x="1866392" y="316357"/>
                  </a:lnTo>
                  <a:lnTo>
                    <a:pt x="1884840" y="351236"/>
                  </a:lnTo>
                  <a:lnTo>
                    <a:pt x="1886077" y="364617"/>
                  </a:lnTo>
                  <a:lnTo>
                    <a:pt x="1883769" y="385308"/>
                  </a:lnTo>
                  <a:lnTo>
                    <a:pt x="1865342" y="419355"/>
                  </a:lnTo>
                  <a:lnTo>
                    <a:pt x="1829486" y="443283"/>
                  </a:lnTo>
                  <a:lnTo>
                    <a:pt x="1781202" y="455423"/>
                  </a:lnTo>
                  <a:lnTo>
                    <a:pt x="1752727" y="456946"/>
                  </a:lnTo>
                  <a:lnTo>
                    <a:pt x="1727815" y="455660"/>
                  </a:lnTo>
                  <a:lnTo>
                    <a:pt x="1703165" y="451802"/>
                  </a:lnTo>
                  <a:lnTo>
                    <a:pt x="1678753" y="445373"/>
                  </a:lnTo>
                  <a:lnTo>
                    <a:pt x="1654556" y="436372"/>
                  </a:lnTo>
                  <a:lnTo>
                    <a:pt x="1659370" y="416607"/>
                  </a:lnTo>
                  <a:lnTo>
                    <a:pt x="1663731" y="397129"/>
                  </a:lnTo>
                  <a:lnTo>
                    <a:pt x="1667664" y="377936"/>
                  </a:lnTo>
                  <a:lnTo>
                    <a:pt x="1671193" y="359029"/>
                  </a:lnTo>
                  <a:lnTo>
                    <a:pt x="1686306" y="356616"/>
                  </a:lnTo>
                  <a:lnTo>
                    <a:pt x="1707769" y="421513"/>
                  </a:lnTo>
                  <a:lnTo>
                    <a:pt x="1753362" y="427736"/>
                  </a:lnTo>
                  <a:lnTo>
                    <a:pt x="1765696" y="427118"/>
                  </a:lnTo>
                  <a:lnTo>
                    <a:pt x="1802292" y="412527"/>
                  </a:lnTo>
                  <a:lnTo>
                    <a:pt x="1811401" y="390525"/>
                  </a:lnTo>
                  <a:lnTo>
                    <a:pt x="1810783" y="383551"/>
                  </a:lnTo>
                  <a:lnTo>
                    <a:pt x="1776404" y="351155"/>
                  </a:lnTo>
                  <a:lnTo>
                    <a:pt x="1726819" y="333756"/>
                  </a:lnTo>
                  <a:lnTo>
                    <a:pt x="1710481" y="327187"/>
                  </a:lnTo>
                  <a:lnTo>
                    <a:pt x="1674495" y="302006"/>
                  </a:lnTo>
                  <a:lnTo>
                    <a:pt x="1656842" y="254254"/>
                  </a:lnTo>
                  <a:lnTo>
                    <a:pt x="1658985" y="233799"/>
                  </a:lnTo>
                  <a:lnTo>
                    <a:pt x="1691132" y="187579"/>
                  </a:lnTo>
                  <a:lnTo>
                    <a:pt x="1731787" y="170148"/>
                  </a:lnTo>
                  <a:lnTo>
                    <a:pt x="1757015" y="165790"/>
                  </a:lnTo>
                  <a:lnTo>
                    <a:pt x="1785493" y="164337"/>
                  </a:lnTo>
                  <a:close/>
                </a:path>
                <a:path w="1886585" h="457200">
                  <a:moveTo>
                    <a:pt x="1282700" y="164337"/>
                  </a:moveTo>
                  <a:lnTo>
                    <a:pt x="1304966" y="165407"/>
                  </a:lnTo>
                  <a:lnTo>
                    <a:pt x="1326816" y="168608"/>
                  </a:lnTo>
                  <a:lnTo>
                    <a:pt x="1348261" y="173928"/>
                  </a:lnTo>
                  <a:lnTo>
                    <a:pt x="1369314" y="181356"/>
                  </a:lnTo>
                  <a:lnTo>
                    <a:pt x="1364146" y="202572"/>
                  </a:lnTo>
                  <a:lnTo>
                    <a:pt x="1359312" y="224313"/>
                  </a:lnTo>
                  <a:lnTo>
                    <a:pt x="1354812" y="246578"/>
                  </a:lnTo>
                  <a:lnTo>
                    <a:pt x="1350645" y="269367"/>
                  </a:lnTo>
                  <a:lnTo>
                    <a:pt x="1334262" y="272034"/>
                  </a:lnTo>
                  <a:lnTo>
                    <a:pt x="1311275" y="197738"/>
                  </a:lnTo>
                  <a:lnTo>
                    <a:pt x="1305941" y="195707"/>
                  </a:lnTo>
                  <a:lnTo>
                    <a:pt x="1298702" y="194691"/>
                  </a:lnTo>
                  <a:lnTo>
                    <a:pt x="1289558" y="194691"/>
                  </a:lnTo>
                  <a:lnTo>
                    <a:pt x="1245552" y="211353"/>
                  </a:lnTo>
                  <a:lnTo>
                    <a:pt x="1217644" y="258968"/>
                  </a:lnTo>
                  <a:lnTo>
                    <a:pt x="1212215" y="303657"/>
                  </a:lnTo>
                  <a:lnTo>
                    <a:pt x="1213929" y="330783"/>
                  </a:lnTo>
                  <a:lnTo>
                    <a:pt x="1227645" y="373558"/>
                  </a:lnTo>
                  <a:lnTo>
                    <a:pt x="1254910" y="401276"/>
                  </a:lnTo>
                  <a:lnTo>
                    <a:pt x="1294153" y="415079"/>
                  </a:lnTo>
                  <a:lnTo>
                    <a:pt x="1318133" y="416813"/>
                  </a:lnTo>
                  <a:lnTo>
                    <a:pt x="1330487" y="416456"/>
                  </a:lnTo>
                  <a:lnTo>
                    <a:pt x="1343152" y="415385"/>
                  </a:lnTo>
                  <a:lnTo>
                    <a:pt x="1356102" y="413599"/>
                  </a:lnTo>
                  <a:lnTo>
                    <a:pt x="1369314" y="411099"/>
                  </a:lnTo>
                  <a:lnTo>
                    <a:pt x="1371727" y="429006"/>
                  </a:lnTo>
                  <a:lnTo>
                    <a:pt x="1346842" y="441247"/>
                  </a:lnTo>
                  <a:lnTo>
                    <a:pt x="1321530" y="449976"/>
                  </a:lnTo>
                  <a:lnTo>
                    <a:pt x="1295788" y="455205"/>
                  </a:lnTo>
                  <a:lnTo>
                    <a:pt x="1269619" y="456946"/>
                  </a:lnTo>
                  <a:lnTo>
                    <a:pt x="1238494" y="454586"/>
                  </a:lnTo>
                  <a:lnTo>
                    <a:pt x="1184911" y="435675"/>
                  </a:lnTo>
                  <a:lnTo>
                    <a:pt x="1144095" y="398647"/>
                  </a:lnTo>
                  <a:lnTo>
                    <a:pt x="1123140" y="348216"/>
                  </a:lnTo>
                  <a:lnTo>
                    <a:pt x="1120521" y="318262"/>
                  </a:lnTo>
                  <a:lnTo>
                    <a:pt x="1123378" y="285517"/>
                  </a:lnTo>
                  <a:lnTo>
                    <a:pt x="1146238" y="229840"/>
                  </a:lnTo>
                  <a:lnTo>
                    <a:pt x="1190599" y="188287"/>
                  </a:lnTo>
                  <a:lnTo>
                    <a:pt x="1248840" y="167003"/>
                  </a:lnTo>
                  <a:lnTo>
                    <a:pt x="1282700" y="164337"/>
                  </a:lnTo>
                  <a:close/>
                </a:path>
                <a:path w="1886585" h="457200">
                  <a:moveTo>
                    <a:pt x="949960" y="164337"/>
                  </a:moveTo>
                  <a:lnTo>
                    <a:pt x="1002998" y="172418"/>
                  </a:lnTo>
                  <a:lnTo>
                    <a:pt x="1042416" y="196596"/>
                  </a:lnTo>
                  <a:lnTo>
                    <a:pt x="1066879" y="235076"/>
                  </a:lnTo>
                  <a:lnTo>
                    <a:pt x="1075055" y="285750"/>
                  </a:lnTo>
                  <a:lnTo>
                    <a:pt x="1075055" y="291592"/>
                  </a:lnTo>
                  <a:lnTo>
                    <a:pt x="1074674" y="297434"/>
                  </a:lnTo>
                  <a:lnTo>
                    <a:pt x="1074166" y="303657"/>
                  </a:lnTo>
                  <a:lnTo>
                    <a:pt x="883920" y="303657"/>
                  </a:lnTo>
                  <a:lnTo>
                    <a:pt x="885753" y="331468"/>
                  </a:lnTo>
                  <a:lnTo>
                    <a:pt x="900422" y="374469"/>
                  </a:lnTo>
                  <a:lnTo>
                    <a:pt x="930280" y="401137"/>
                  </a:lnTo>
                  <a:lnTo>
                    <a:pt x="978425" y="414281"/>
                  </a:lnTo>
                  <a:lnTo>
                    <a:pt x="1009523" y="415925"/>
                  </a:lnTo>
                  <a:lnTo>
                    <a:pt x="1025546" y="415567"/>
                  </a:lnTo>
                  <a:lnTo>
                    <a:pt x="1041225" y="414496"/>
                  </a:lnTo>
                  <a:lnTo>
                    <a:pt x="1056546" y="412710"/>
                  </a:lnTo>
                  <a:lnTo>
                    <a:pt x="1071499" y="410210"/>
                  </a:lnTo>
                  <a:lnTo>
                    <a:pt x="1073785" y="429006"/>
                  </a:lnTo>
                  <a:lnTo>
                    <a:pt x="1045896" y="441247"/>
                  </a:lnTo>
                  <a:lnTo>
                    <a:pt x="1017270" y="449976"/>
                  </a:lnTo>
                  <a:lnTo>
                    <a:pt x="987881" y="455205"/>
                  </a:lnTo>
                  <a:lnTo>
                    <a:pt x="957707" y="456946"/>
                  </a:lnTo>
                  <a:lnTo>
                    <a:pt x="923081" y="454707"/>
                  </a:lnTo>
                  <a:lnTo>
                    <a:pt x="863784" y="436800"/>
                  </a:lnTo>
                  <a:lnTo>
                    <a:pt x="818993" y="401028"/>
                  </a:lnTo>
                  <a:lnTo>
                    <a:pt x="795994" y="348105"/>
                  </a:lnTo>
                  <a:lnTo>
                    <a:pt x="793115" y="315213"/>
                  </a:lnTo>
                  <a:lnTo>
                    <a:pt x="795877" y="283422"/>
                  </a:lnTo>
                  <a:lnTo>
                    <a:pt x="817975" y="229078"/>
                  </a:lnTo>
                  <a:lnTo>
                    <a:pt x="860931" y="188073"/>
                  </a:lnTo>
                  <a:lnTo>
                    <a:pt x="917267" y="166979"/>
                  </a:lnTo>
                  <a:lnTo>
                    <a:pt x="949960" y="164337"/>
                  </a:lnTo>
                  <a:close/>
                </a:path>
                <a:path w="1886585" h="457200">
                  <a:moveTo>
                    <a:pt x="1524508" y="96520"/>
                  </a:moveTo>
                  <a:lnTo>
                    <a:pt x="1528699" y="98551"/>
                  </a:lnTo>
                  <a:lnTo>
                    <a:pt x="1528292" y="116838"/>
                  </a:lnTo>
                  <a:lnTo>
                    <a:pt x="1528016" y="135683"/>
                  </a:lnTo>
                  <a:lnTo>
                    <a:pt x="1527859" y="155076"/>
                  </a:lnTo>
                  <a:lnTo>
                    <a:pt x="1527810" y="175006"/>
                  </a:lnTo>
                  <a:lnTo>
                    <a:pt x="1611122" y="175006"/>
                  </a:lnTo>
                  <a:lnTo>
                    <a:pt x="1611122" y="207518"/>
                  </a:lnTo>
                  <a:lnTo>
                    <a:pt x="1527810" y="207518"/>
                  </a:lnTo>
                  <a:lnTo>
                    <a:pt x="1526996" y="252162"/>
                  </a:lnTo>
                  <a:lnTo>
                    <a:pt x="1526444" y="293306"/>
                  </a:lnTo>
                  <a:lnTo>
                    <a:pt x="1526131" y="330926"/>
                  </a:lnTo>
                  <a:lnTo>
                    <a:pt x="1526032" y="364998"/>
                  </a:lnTo>
                  <a:lnTo>
                    <a:pt x="1526603" y="378880"/>
                  </a:lnTo>
                  <a:lnTo>
                    <a:pt x="1548701" y="415099"/>
                  </a:lnTo>
                  <a:lnTo>
                    <a:pt x="1570609" y="417957"/>
                  </a:lnTo>
                  <a:lnTo>
                    <a:pt x="1580941" y="417812"/>
                  </a:lnTo>
                  <a:lnTo>
                    <a:pt x="1591738" y="417369"/>
                  </a:lnTo>
                  <a:lnTo>
                    <a:pt x="1602988" y="416617"/>
                  </a:lnTo>
                  <a:lnTo>
                    <a:pt x="1614678" y="415544"/>
                  </a:lnTo>
                  <a:lnTo>
                    <a:pt x="1617091" y="433450"/>
                  </a:lnTo>
                  <a:lnTo>
                    <a:pt x="1593778" y="443618"/>
                  </a:lnTo>
                  <a:lnTo>
                    <a:pt x="1571275" y="450881"/>
                  </a:lnTo>
                  <a:lnTo>
                    <a:pt x="1549582" y="455239"/>
                  </a:lnTo>
                  <a:lnTo>
                    <a:pt x="1528699" y="456692"/>
                  </a:lnTo>
                  <a:lnTo>
                    <a:pt x="1509027" y="455598"/>
                  </a:lnTo>
                  <a:lnTo>
                    <a:pt x="1464183" y="439293"/>
                  </a:lnTo>
                  <a:lnTo>
                    <a:pt x="1442876" y="403145"/>
                  </a:lnTo>
                  <a:lnTo>
                    <a:pt x="1441450" y="386714"/>
                  </a:lnTo>
                  <a:lnTo>
                    <a:pt x="1441567" y="352208"/>
                  </a:lnTo>
                  <a:lnTo>
                    <a:pt x="1441910" y="310594"/>
                  </a:lnTo>
                  <a:lnTo>
                    <a:pt x="1442467" y="261860"/>
                  </a:lnTo>
                  <a:lnTo>
                    <a:pt x="1443228" y="205994"/>
                  </a:lnTo>
                  <a:lnTo>
                    <a:pt x="1403096" y="195580"/>
                  </a:lnTo>
                  <a:lnTo>
                    <a:pt x="1400429" y="179578"/>
                  </a:lnTo>
                  <a:lnTo>
                    <a:pt x="1450086" y="175006"/>
                  </a:lnTo>
                  <a:lnTo>
                    <a:pt x="1478407" y="105156"/>
                  </a:lnTo>
                  <a:lnTo>
                    <a:pt x="1490735" y="102913"/>
                  </a:lnTo>
                  <a:lnTo>
                    <a:pt x="1502552" y="100742"/>
                  </a:lnTo>
                  <a:lnTo>
                    <a:pt x="1513822" y="98619"/>
                  </a:lnTo>
                  <a:lnTo>
                    <a:pt x="1524508" y="96520"/>
                  </a:lnTo>
                  <a:close/>
                </a:path>
                <a:path w="1886585" h="457200">
                  <a:moveTo>
                    <a:pt x="0" y="31876"/>
                  </a:moveTo>
                  <a:lnTo>
                    <a:pt x="20577" y="32377"/>
                  </a:lnTo>
                  <a:lnTo>
                    <a:pt x="40608" y="32734"/>
                  </a:lnTo>
                  <a:lnTo>
                    <a:pt x="60114" y="32948"/>
                  </a:lnTo>
                  <a:lnTo>
                    <a:pt x="79121" y="33020"/>
                  </a:lnTo>
                  <a:lnTo>
                    <a:pt x="154432" y="33020"/>
                  </a:lnTo>
                  <a:lnTo>
                    <a:pt x="190960" y="32948"/>
                  </a:lnTo>
                  <a:lnTo>
                    <a:pt x="228155" y="32734"/>
                  </a:lnTo>
                  <a:lnTo>
                    <a:pt x="266017" y="32377"/>
                  </a:lnTo>
                  <a:lnTo>
                    <a:pt x="304546" y="31876"/>
                  </a:lnTo>
                  <a:lnTo>
                    <a:pt x="306578" y="34289"/>
                  </a:lnTo>
                  <a:lnTo>
                    <a:pt x="288163" y="133350"/>
                  </a:lnTo>
                  <a:lnTo>
                    <a:pt x="272034" y="135762"/>
                  </a:lnTo>
                  <a:lnTo>
                    <a:pt x="252984" y="63500"/>
                  </a:lnTo>
                  <a:lnTo>
                    <a:pt x="137795" y="63500"/>
                  </a:lnTo>
                  <a:lnTo>
                    <a:pt x="137795" y="221487"/>
                  </a:lnTo>
                  <a:lnTo>
                    <a:pt x="153924" y="221487"/>
                  </a:lnTo>
                  <a:lnTo>
                    <a:pt x="194929" y="221112"/>
                  </a:lnTo>
                  <a:lnTo>
                    <a:pt x="230378" y="172085"/>
                  </a:lnTo>
                  <a:lnTo>
                    <a:pt x="250062" y="171196"/>
                  </a:lnTo>
                  <a:lnTo>
                    <a:pt x="249656" y="191440"/>
                  </a:lnTo>
                  <a:lnTo>
                    <a:pt x="249380" y="208946"/>
                  </a:lnTo>
                  <a:lnTo>
                    <a:pt x="249223" y="223738"/>
                  </a:lnTo>
                  <a:lnTo>
                    <a:pt x="249174" y="235838"/>
                  </a:lnTo>
                  <a:lnTo>
                    <a:pt x="249223" y="247602"/>
                  </a:lnTo>
                  <a:lnTo>
                    <a:pt x="249380" y="262128"/>
                  </a:lnTo>
                  <a:lnTo>
                    <a:pt x="249656" y="279415"/>
                  </a:lnTo>
                  <a:lnTo>
                    <a:pt x="250062" y="299466"/>
                  </a:lnTo>
                  <a:lnTo>
                    <a:pt x="230378" y="300989"/>
                  </a:lnTo>
                  <a:lnTo>
                    <a:pt x="219329" y="258953"/>
                  </a:lnTo>
                  <a:lnTo>
                    <a:pt x="180816" y="250237"/>
                  </a:lnTo>
                  <a:lnTo>
                    <a:pt x="153543" y="250062"/>
                  </a:lnTo>
                  <a:lnTo>
                    <a:pt x="137795" y="250062"/>
                  </a:lnTo>
                  <a:lnTo>
                    <a:pt x="137795" y="352171"/>
                  </a:lnTo>
                  <a:lnTo>
                    <a:pt x="137840" y="368508"/>
                  </a:lnTo>
                  <a:lnTo>
                    <a:pt x="137969" y="384762"/>
                  </a:lnTo>
                  <a:lnTo>
                    <a:pt x="138170" y="400944"/>
                  </a:lnTo>
                  <a:lnTo>
                    <a:pt x="138430" y="417068"/>
                  </a:lnTo>
                  <a:lnTo>
                    <a:pt x="257429" y="417068"/>
                  </a:lnTo>
                  <a:lnTo>
                    <a:pt x="295021" y="338709"/>
                  </a:lnTo>
                  <a:lnTo>
                    <a:pt x="313182" y="336042"/>
                  </a:lnTo>
                  <a:lnTo>
                    <a:pt x="305943" y="447421"/>
                  </a:lnTo>
                  <a:lnTo>
                    <a:pt x="303911" y="449453"/>
                  </a:lnTo>
                  <a:lnTo>
                    <a:pt x="267096" y="449099"/>
                  </a:lnTo>
                  <a:lnTo>
                    <a:pt x="230759" y="448817"/>
                  </a:lnTo>
                  <a:lnTo>
                    <a:pt x="194897" y="448631"/>
                  </a:lnTo>
                  <a:lnTo>
                    <a:pt x="159512" y="448563"/>
                  </a:lnTo>
                  <a:lnTo>
                    <a:pt x="80645" y="448563"/>
                  </a:lnTo>
                  <a:lnTo>
                    <a:pt x="61335" y="448631"/>
                  </a:lnTo>
                  <a:lnTo>
                    <a:pt x="41703" y="448818"/>
                  </a:lnTo>
                  <a:lnTo>
                    <a:pt x="21762" y="449099"/>
                  </a:lnTo>
                  <a:lnTo>
                    <a:pt x="1524" y="449453"/>
                  </a:lnTo>
                  <a:lnTo>
                    <a:pt x="0" y="434594"/>
                  </a:lnTo>
                  <a:lnTo>
                    <a:pt x="39878" y="423545"/>
                  </a:lnTo>
                  <a:lnTo>
                    <a:pt x="44831" y="422275"/>
                  </a:lnTo>
                  <a:lnTo>
                    <a:pt x="47498" y="419100"/>
                  </a:lnTo>
                  <a:lnTo>
                    <a:pt x="48460" y="380184"/>
                  </a:lnTo>
                  <a:lnTo>
                    <a:pt x="48513" y="355092"/>
                  </a:lnTo>
                  <a:lnTo>
                    <a:pt x="48513" y="117856"/>
                  </a:lnTo>
                  <a:lnTo>
                    <a:pt x="48133" y="75184"/>
                  </a:lnTo>
                  <a:lnTo>
                    <a:pt x="47879" y="68453"/>
                  </a:lnTo>
                  <a:lnTo>
                    <a:pt x="47751" y="63373"/>
                  </a:lnTo>
                  <a:lnTo>
                    <a:pt x="45338" y="60071"/>
                  </a:lnTo>
                  <a:lnTo>
                    <a:pt x="40767" y="58674"/>
                  </a:lnTo>
                  <a:lnTo>
                    <a:pt x="888" y="47117"/>
                  </a:lnTo>
                  <a:lnTo>
                    <a:pt x="0" y="31876"/>
                  </a:lnTo>
                  <a:close/>
                </a:path>
                <a:path w="1886585" h="457200">
                  <a:moveTo>
                    <a:pt x="759841" y="0"/>
                  </a:moveTo>
                  <a:lnTo>
                    <a:pt x="777174" y="523"/>
                  </a:lnTo>
                  <a:lnTo>
                    <a:pt x="793734" y="2095"/>
                  </a:lnTo>
                  <a:lnTo>
                    <a:pt x="809507" y="4714"/>
                  </a:lnTo>
                  <a:lnTo>
                    <a:pt x="824484" y="8382"/>
                  </a:lnTo>
                  <a:lnTo>
                    <a:pt x="819933" y="29360"/>
                  </a:lnTo>
                  <a:lnTo>
                    <a:pt x="815800" y="50387"/>
                  </a:lnTo>
                  <a:lnTo>
                    <a:pt x="812071" y="71461"/>
                  </a:lnTo>
                  <a:lnTo>
                    <a:pt x="808736" y="92583"/>
                  </a:lnTo>
                  <a:lnTo>
                    <a:pt x="792353" y="95885"/>
                  </a:lnTo>
                  <a:lnTo>
                    <a:pt x="773938" y="29210"/>
                  </a:lnTo>
                  <a:lnTo>
                    <a:pt x="770890" y="28575"/>
                  </a:lnTo>
                  <a:lnTo>
                    <a:pt x="767461" y="28321"/>
                  </a:lnTo>
                  <a:lnTo>
                    <a:pt x="763524" y="28321"/>
                  </a:lnTo>
                  <a:lnTo>
                    <a:pt x="725537" y="44983"/>
                  </a:lnTo>
                  <a:lnTo>
                    <a:pt x="705373" y="100028"/>
                  </a:lnTo>
                  <a:lnTo>
                    <a:pt x="701548" y="167005"/>
                  </a:lnTo>
                  <a:lnTo>
                    <a:pt x="701548" y="175006"/>
                  </a:lnTo>
                  <a:lnTo>
                    <a:pt x="773557" y="175006"/>
                  </a:lnTo>
                  <a:lnTo>
                    <a:pt x="773557" y="207518"/>
                  </a:lnTo>
                  <a:lnTo>
                    <a:pt x="701548" y="207518"/>
                  </a:lnTo>
                  <a:lnTo>
                    <a:pt x="701548" y="364617"/>
                  </a:lnTo>
                  <a:lnTo>
                    <a:pt x="702183" y="413512"/>
                  </a:lnTo>
                  <a:lnTo>
                    <a:pt x="750697" y="435229"/>
                  </a:lnTo>
                  <a:lnTo>
                    <a:pt x="751586" y="449453"/>
                  </a:lnTo>
                  <a:lnTo>
                    <a:pt x="727868" y="449099"/>
                  </a:lnTo>
                  <a:lnTo>
                    <a:pt x="704723" y="448817"/>
                  </a:lnTo>
                  <a:lnTo>
                    <a:pt x="682148" y="448631"/>
                  </a:lnTo>
                  <a:lnTo>
                    <a:pt x="660146" y="448563"/>
                  </a:lnTo>
                  <a:lnTo>
                    <a:pt x="638044" y="448631"/>
                  </a:lnTo>
                  <a:lnTo>
                    <a:pt x="616108" y="448818"/>
                  </a:lnTo>
                  <a:lnTo>
                    <a:pt x="594316" y="449099"/>
                  </a:lnTo>
                  <a:lnTo>
                    <a:pt x="572643" y="449453"/>
                  </a:lnTo>
                  <a:lnTo>
                    <a:pt x="571119" y="435229"/>
                  </a:lnTo>
                  <a:lnTo>
                    <a:pt x="613410" y="423799"/>
                  </a:lnTo>
                  <a:lnTo>
                    <a:pt x="617347" y="376809"/>
                  </a:lnTo>
                  <a:lnTo>
                    <a:pt x="617347" y="205994"/>
                  </a:lnTo>
                  <a:lnTo>
                    <a:pt x="573913" y="195580"/>
                  </a:lnTo>
                  <a:lnTo>
                    <a:pt x="571119" y="179578"/>
                  </a:lnTo>
                  <a:lnTo>
                    <a:pt x="617601" y="175641"/>
                  </a:lnTo>
                  <a:lnTo>
                    <a:pt x="619958" y="136328"/>
                  </a:lnTo>
                  <a:lnTo>
                    <a:pt x="627030" y="101647"/>
                  </a:lnTo>
                  <a:lnTo>
                    <a:pt x="655320" y="46228"/>
                  </a:lnTo>
                  <a:lnTo>
                    <a:pt x="700246" y="11541"/>
                  </a:lnTo>
                  <a:lnTo>
                    <a:pt x="728221" y="2883"/>
                  </a:lnTo>
                  <a:lnTo>
                    <a:pt x="759841" y="0"/>
                  </a:lnTo>
                  <a:close/>
                </a:path>
                <a:path w="1886585" h="457200">
                  <a:moveTo>
                    <a:pt x="543433" y="0"/>
                  </a:moveTo>
                  <a:lnTo>
                    <a:pt x="560766" y="523"/>
                  </a:lnTo>
                  <a:lnTo>
                    <a:pt x="577326" y="2095"/>
                  </a:lnTo>
                  <a:lnTo>
                    <a:pt x="593099" y="4714"/>
                  </a:lnTo>
                  <a:lnTo>
                    <a:pt x="608076" y="8382"/>
                  </a:lnTo>
                  <a:lnTo>
                    <a:pt x="603525" y="29360"/>
                  </a:lnTo>
                  <a:lnTo>
                    <a:pt x="599392" y="50387"/>
                  </a:lnTo>
                  <a:lnTo>
                    <a:pt x="595663" y="71461"/>
                  </a:lnTo>
                  <a:lnTo>
                    <a:pt x="592328" y="92583"/>
                  </a:lnTo>
                  <a:lnTo>
                    <a:pt x="575945" y="95885"/>
                  </a:lnTo>
                  <a:lnTo>
                    <a:pt x="557530" y="29210"/>
                  </a:lnTo>
                  <a:lnTo>
                    <a:pt x="554482" y="28575"/>
                  </a:lnTo>
                  <a:lnTo>
                    <a:pt x="551053" y="28321"/>
                  </a:lnTo>
                  <a:lnTo>
                    <a:pt x="547116" y="28321"/>
                  </a:lnTo>
                  <a:lnTo>
                    <a:pt x="509129" y="44983"/>
                  </a:lnTo>
                  <a:lnTo>
                    <a:pt x="488965" y="100028"/>
                  </a:lnTo>
                  <a:lnTo>
                    <a:pt x="485140" y="167005"/>
                  </a:lnTo>
                  <a:lnTo>
                    <a:pt x="485140" y="175006"/>
                  </a:lnTo>
                  <a:lnTo>
                    <a:pt x="557149" y="175006"/>
                  </a:lnTo>
                  <a:lnTo>
                    <a:pt x="557149" y="207518"/>
                  </a:lnTo>
                  <a:lnTo>
                    <a:pt x="485140" y="207518"/>
                  </a:lnTo>
                  <a:lnTo>
                    <a:pt x="485140" y="364617"/>
                  </a:lnTo>
                  <a:lnTo>
                    <a:pt x="485775" y="413512"/>
                  </a:lnTo>
                  <a:lnTo>
                    <a:pt x="534288" y="435229"/>
                  </a:lnTo>
                  <a:lnTo>
                    <a:pt x="535178" y="449453"/>
                  </a:lnTo>
                  <a:lnTo>
                    <a:pt x="511460" y="449099"/>
                  </a:lnTo>
                  <a:lnTo>
                    <a:pt x="488315" y="448817"/>
                  </a:lnTo>
                  <a:lnTo>
                    <a:pt x="465740" y="448631"/>
                  </a:lnTo>
                  <a:lnTo>
                    <a:pt x="443738" y="448563"/>
                  </a:lnTo>
                  <a:lnTo>
                    <a:pt x="421636" y="448631"/>
                  </a:lnTo>
                  <a:lnTo>
                    <a:pt x="399700" y="448818"/>
                  </a:lnTo>
                  <a:lnTo>
                    <a:pt x="377908" y="449099"/>
                  </a:lnTo>
                  <a:lnTo>
                    <a:pt x="356235" y="449453"/>
                  </a:lnTo>
                  <a:lnTo>
                    <a:pt x="354711" y="435229"/>
                  </a:lnTo>
                  <a:lnTo>
                    <a:pt x="397001" y="423799"/>
                  </a:lnTo>
                  <a:lnTo>
                    <a:pt x="400938" y="376809"/>
                  </a:lnTo>
                  <a:lnTo>
                    <a:pt x="400938" y="205994"/>
                  </a:lnTo>
                  <a:lnTo>
                    <a:pt x="357505" y="195580"/>
                  </a:lnTo>
                  <a:lnTo>
                    <a:pt x="354711" y="179578"/>
                  </a:lnTo>
                  <a:lnTo>
                    <a:pt x="401193" y="175641"/>
                  </a:lnTo>
                  <a:lnTo>
                    <a:pt x="403550" y="136328"/>
                  </a:lnTo>
                  <a:lnTo>
                    <a:pt x="410622" y="101647"/>
                  </a:lnTo>
                  <a:lnTo>
                    <a:pt x="438912" y="46228"/>
                  </a:lnTo>
                  <a:lnTo>
                    <a:pt x="483838" y="11541"/>
                  </a:lnTo>
                  <a:lnTo>
                    <a:pt x="511813" y="2883"/>
                  </a:lnTo>
                  <a:lnTo>
                    <a:pt x="54343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>
            <p:custDataLst>
              <p:tags r:id="rId4"/>
            </p:custDataLst>
          </p:nvPr>
        </p:nvSpPr>
        <p:spPr>
          <a:xfrm>
            <a:off x="228600" y="1676400"/>
            <a:ext cx="86868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859790" algn="l"/>
                <a:tab pos="1550670" algn="l"/>
                <a:tab pos="2713355" algn="l"/>
                <a:tab pos="3383915" algn="l"/>
                <a:tab pos="4868545" algn="l"/>
                <a:tab pos="5883910" algn="l"/>
                <a:tab pos="6920230" algn="l"/>
                <a:tab pos="7506970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	drug	i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ter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cts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	unintended	ta</a:t>
            </a:r>
            <a:r>
              <a:rPr sz="2400" b="1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s.	Indeed,	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few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d</a:t>
            </a:r>
            <a:r>
              <a:rPr sz="2400" b="1" spc="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ugs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selective that they interact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with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only one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molecular</a:t>
            </a:r>
            <a:r>
              <a:rPr sz="2400" b="1" spc="-1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target.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Example: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SzPct val="95833"/>
              <a:buFont typeface="Wingdings"/>
              <a:buChar char=""/>
              <a:tabLst>
                <a:tab pos="153670" algn="l"/>
                <a:tab pos="797560" algn="l"/>
                <a:tab pos="2606675" algn="l"/>
                <a:tab pos="4342765" algn="l"/>
                <a:tab pos="5259070" algn="l"/>
                <a:tab pos="5920105" algn="l"/>
                <a:tab pos="7004050" algn="l"/>
                <a:tab pos="731075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	a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ine	terf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nadine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	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ich	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	i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hi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a	c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rdi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  potassium channel</a:t>
            </a:r>
            <a:r>
              <a:rPr sz="2400" b="1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(hERG).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223520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unintended inhibition of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ion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channel unfortunately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led to  fatal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cardiac arrhythmias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some patients, and terfenadine was </a:t>
            </a:r>
            <a:r>
              <a:rPr sz="2400" b="1" spc="5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withdrawn from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market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this</a:t>
            </a:r>
            <a:r>
              <a:rPr sz="24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reason.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"/>
              <a:tabLst>
                <a:tab pos="153670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active metabolite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terfenadine, fexofenadine, was later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discovered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inhibits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hERG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channel only 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weakly,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 fexofenadine is now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marketed as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safer</a:t>
            </a:r>
            <a:r>
              <a:rPr sz="24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antihistamine.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7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" name="object 4"/>
            <p:cNvSpPr/>
            <p:nvPr>
              <p:custDataLst>
                <p:tags r:id="rId28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5" name="object 5"/>
            <p:cNvSpPr/>
            <p:nvPr>
              <p:custDataLst>
                <p:tags r:id="rId29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" name="object 6"/>
            <p:cNvSpPr/>
            <p:nvPr>
              <p:custDataLst>
                <p:tags r:id="rId30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/>
            <p:nvPr>
              <p:custDataLst>
                <p:tags r:id="rId31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210055" y="416051"/>
            <a:ext cx="6946900" cy="619125"/>
            <a:chOff x="1210055" y="416051"/>
            <a:chExt cx="6946900" cy="619125"/>
          </a:xfrm>
        </p:grpSpPr>
        <p:sp>
          <p:nvSpPr>
            <p:cNvPr id="9" name="object 9"/>
            <p:cNvSpPr/>
            <p:nvPr>
              <p:custDataLst>
                <p:tags r:id="rId18"/>
              </p:custDataLst>
            </p:nvPr>
          </p:nvSpPr>
          <p:spPr>
            <a:xfrm>
              <a:off x="1210055" y="416051"/>
              <a:ext cx="6946392" cy="618744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/>
            <p:nvPr>
              <p:custDataLst>
                <p:tags r:id="rId19"/>
              </p:custDataLst>
            </p:nvPr>
          </p:nvSpPr>
          <p:spPr>
            <a:xfrm>
              <a:off x="1263014" y="468375"/>
              <a:ext cx="6840601" cy="514096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/>
            <p:nvPr>
              <p:custDataLst>
                <p:tags r:id="rId20"/>
              </p:custDataLst>
            </p:nvPr>
          </p:nvSpPr>
          <p:spPr>
            <a:xfrm>
              <a:off x="5046979" y="868425"/>
              <a:ext cx="124079" cy="122809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/>
            <p:nvPr>
              <p:custDataLst>
                <p:tags r:id="rId21"/>
              </p:custDataLst>
            </p:nvPr>
          </p:nvSpPr>
          <p:spPr>
            <a:xfrm>
              <a:off x="6019165" y="814831"/>
              <a:ext cx="115824" cy="132207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/>
            <p:nvPr>
              <p:custDataLst>
                <p:tags r:id="rId22"/>
              </p:custDataLst>
            </p:nvPr>
          </p:nvSpPr>
          <p:spPr>
            <a:xfrm>
              <a:off x="1989200" y="675258"/>
              <a:ext cx="130175" cy="111379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/>
            <p:nvPr>
              <p:custDataLst>
                <p:tags r:id="rId23"/>
              </p:custDataLst>
            </p:nvPr>
          </p:nvSpPr>
          <p:spPr>
            <a:xfrm>
              <a:off x="5046979" y="652779"/>
              <a:ext cx="124079" cy="122809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/>
            <p:nvPr>
              <p:custDataLst>
                <p:tags r:id="rId24"/>
              </p:custDataLst>
            </p:nvPr>
          </p:nvSpPr>
          <p:spPr>
            <a:xfrm>
              <a:off x="1894966" y="652271"/>
              <a:ext cx="5315585" cy="330200"/>
            </a:xfrm>
            <a:custGeom>
              <a:avLst/>
              <a:gdLst/>
              <a:ahLst/>
              <a:cxnLst/>
              <a:rect l="l" t="t" r="r" b="b"/>
              <a:pathLst>
                <a:path w="5315584" h="330200">
                  <a:moveTo>
                    <a:pt x="4204334" y="1015"/>
                  </a:moveTo>
                  <a:lnTo>
                    <a:pt x="4257103" y="7762"/>
                  </a:lnTo>
                  <a:lnTo>
                    <a:pt x="4294632" y="27939"/>
                  </a:lnTo>
                  <a:lnTo>
                    <a:pt x="4316999" y="60817"/>
                  </a:lnTo>
                  <a:lnTo>
                    <a:pt x="4324223" y="105410"/>
                  </a:lnTo>
                  <a:lnTo>
                    <a:pt x="4322572" y="244728"/>
                  </a:lnTo>
                  <a:lnTo>
                    <a:pt x="4322385" y="252874"/>
                  </a:lnTo>
                  <a:lnTo>
                    <a:pt x="4322413" y="260175"/>
                  </a:lnTo>
                  <a:lnTo>
                    <a:pt x="4343908" y="296037"/>
                  </a:lnTo>
                  <a:lnTo>
                    <a:pt x="4371467" y="298703"/>
                  </a:lnTo>
                  <a:lnTo>
                    <a:pt x="4373499" y="314070"/>
                  </a:lnTo>
                  <a:lnTo>
                    <a:pt x="4350877" y="321091"/>
                  </a:lnTo>
                  <a:lnTo>
                    <a:pt x="4329874" y="326136"/>
                  </a:lnTo>
                  <a:lnTo>
                    <a:pt x="4310491" y="329180"/>
                  </a:lnTo>
                  <a:lnTo>
                    <a:pt x="4292727" y="330200"/>
                  </a:lnTo>
                  <a:lnTo>
                    <a:pt x="4271914" y="327961"/>
                  </a:lnTo>
                  <a:lnTo>
                    <a:pt x="4255008" y="321246"/>
                  </a:lnTo>
                  <a:lnTo>
                    <a:pt x="4242006" y="310054"/>
                  </a:lnTo>
                  <a:lnTo>
                    <a:pt x="4232909" y="294386"/>
                  </a:lnTo>
                  <a:lnTo>
                    <a:pt x="4211284" y="310054"/>
                  </a:lnTo>
                  <a:lnTo>
                    <a:pt x="4189063" y="321246"/>
                  </a:lnTo>
                  <a:lnTo>
                    <a:pt x="4166223" y="327961"/>
                  </a:lnTo>
                  <a:lnTo>
                    <a:pt x="4142740" y="330200"/>
                  </a:lnTo>
                  <a:lnTo>
                    <a:pt x="4120520" y="328745"/>
                  </a:lnTo>
                  <a:lnTo>
                    <a:pt x="4082178" y="317073"/>
                  </a:lnTo>
                  <a:lnTo>
                    <a:pt x="4043457" y="278844"/>
                  </a:lnTo>
                  <a:lnTo>
                    <a:pt x="4035932" y="241426"/>
                  </a:lnTo>
                  <a:lnTo>
                    <a:pt x="4038980" y="216898"/>
                  </a:lnTo>
                  <a:lnTo>
                    <a:pt x="4063364" y="178365"/>
                  </a:lnTo>
                  <a:lnTo>
                    <a:pt x="4112113" y="153669"/>
                  </a:lnTo>
                  <a:lnTo>
                    <a:pt x="4185177" y="141477"/>
                  </a:lnTo>
                  <a:lnTo>
                    <a:pt x="4230878" y="139953"/>
                  </a:lnTo>
                  <a:lnTo>
                    <a:pt x="4231132" y="114807"/>
                  </a:lnTo>
                  <a:lnTo>
                    <a:pt x="4221630" y="71749"/>
                  </a:lnTo>
                  <a:lnTo>
                    <a:pt x="4176535" y="46261"/>
                  </a:lnTo>
                  <a:lnTo>
                    <a:pt x="4159123" y="45212"/>
                  </a:lnTo>
                  <a:lnTo>
                    <a:pt x="4141025" y="46142"/>
                  </a:lnTo>
                  <a:lnTo>
                    <a:pt x="4121213" y="48942"/>
                  </a:lnTo>
                  <a:lnTo>
                    <a:pt x="4099686" y="53623"/>
                  </a:lnTo>
                  <a:lnTo>
                    <a:pt x="4076446" y="60198"/>
                  </a:lnTo>
                  <a:lnTo>
                    <a:pt x="4067048" y="33527"/>
                  </a:lnTo>
                  <a:lnTo>
                    <a:pt x="4102411" y="19286"/>
                  </a:lnTo>
                  <a:lnTo>
                    <a:pt x="4137072" y="9128"/>
                  </a:lnTo>
                  <a:lnTo>
                    <a:pt x="4171043" y="3042"/>
                  </a:lnTo>
                  <a:lnTo>
                    <a:pt x="4204334" y="1015"/>
                  </a:lnTo>
                  <a:close/>
                </a:path>
                <a:path w="5315584" h="330200">
                  <a:moveTo>
                    <a:pt x="176402" y="1015"/>
                  </a:moveTo>
                  <a:lnTo>
                    <a:pt x="236077" y="10080"/>
                  </a:lnTo>
                  <a:lnTo>
                    <a:pt x="280415" y="37337"/>
                  </a:lnTo>
                  <a:lnTo>
                    <a:pt x="307911" y="80597"/>
                  </a:lnTo>
                  <a:lnTo>
                    <a:pt x="317119" y="137667"/>
                  </a:lnTo>
                  <a:lnTo>
                    <a:pt x="317119" y="144144"/>
                  </a:lnTo>
                  <a:lnTo>
                    <a:pt x="316738" y="150749"/>
                  </a:lnTo>
                  <a:lnTo>
                    <a:pt x="316102" y="157733"/>
                  </a:lnTo>
                  <a:lnTo>
                    <a:pt x="102107" y="157733"/>
                  </a:lnTo>
                  <a:lnTo>
                    <a:pt x="104159" y="188999"/>
                  </a:lnTo>
                  <a:lnTo>
                    <a:pt x="120646" y="237386"/>
                  </a:lnTo>
                  <a:lnTo>
                    <a:pt x="154251" y="267362"/>
                  </a:lnTo>
                  <a:lnTo>
                    <a:pt x="208405" y="282118"/>
                  </a:lnTo>
                  <a:lnTo>
                    <a:pt x="243458" y="283972"/>
                  </a:lnTo>
                  <a:lnTo>
                    <a:pt x="261459" y="283569"/>
                  </a:lnTo>
                  <a:lnTo>
                    <a:pt x="279066" y="282368"/>
                  </a:lnTo>
                  <a:lnTo>
                    <a:pt x="296269" y="280382"/>
                  </a:lnTo>
                  <a:lnTo>
                    <a:pt x="313055" y="277622"/>
                  </a:lnTo>
                  <a:lnTo>
                    <a:pt x="315721" y="298703"/>
                  </a:lnTo>
                  <a:lnTo>
                    <a:pt x="284339" y="312465"/>
                  </a:lnTo>
                  <a:lnTo>
                    <a:pt x="252110" y="322310"/>
                  </a:lnTo>
                  <a:lnTo>
                    <a:pt x="219049" y="328225"/>
                  </a:lnTo>
                  <a:lnTo>
                    <a:pt x="185165" y="330200"/>
                  </a:lnTo>
                  <a:lnTo>
                    <a:pt x="146182" y="327675"/>
                  </a:lnTo>
                  <a:lnTo>
                    <a:pt x="79456" y="307482"/>
                  </a:lnTo>
                  <a:lnTo>
                    <a:pt x="29039" y="267237"/>
                  </a:lnTo>
                  <a:lnTo>
                    <a:pt x="3218" y="207750"/>
                  </a:lnTo>
                  <a:lnTo>
                    <a:pt x="0" y="170814"/>
                  </a:lnTo>
                  <a:lnTo>
                    <a:pt x="3097" y="135022"/>
                  </a:lnTo>
                  <a:lnTo>
                    <a:pt x="27914" y="73820"/>
                  </a:lnTo>
                  <a:lnTo>
                    <a:pt x="76229" y="27644"/>
                  </a:lnTo>
                  <a:lnTo>
                    <a:pt x="139614" y="3970"/>
                  </a:lnTo>
                  <a:lnTo>
                    <a:pt x="176402" y="1015"/>
                  </a:lnTo>
                  <a:close/>
                </a:path>
                <a:path w="5315584" h="330200">
                  <a:moveTo>
                    <a:pt x="4839715" y="0"/>
                  </a:moveTo>
                  <a:lnTo>
                    <a:pt x="4844796" y="2666"/>
                  </a:lnTo>
                  <a:lnTo>
                    <a:pt x="4844796" y="38480"/>
                  </a:lnTo>
                  <a:lnTo>
                    <a:pt x="4872154" y="22072"/>
                  </a:lnTo>
                  <a:lnTo>
                    <a:pt x="4899358" y="10366"/>
                  </a:lnTo>
                  <a:lnTo>
                    <a:pt x="4926395" y="3351"/>
                  </a:lnTo>
                  <a:lnTo>
                    <a:pt x="4953254" y="1015"/>
                  </a:lnTo>
                  <a:lnTo>
                    <a:pt x="4981614" y="3778"/>
                  </a:lnTo>
                  <a:lnTo>
                    <a:pt x="5005736" y="12065"/>
                  </a:lnTo>
                  <a:lnTo>
                    <a:pt x="5025620" y="25876"/>
                  </a:lnTo>
                  <a:lnTo>
                    <a:pt x="5041264" y="45212"/>
                  </a:lnTo>
                  <a:lnTo>
                    <a:pt x="5072221" y="25876"/>
                  </a:lnTo>
                  <a:lnTo>
                    <a:pt x="5102796" y="12064"/>
                  </a:lnTo>
                  <a:lnTo>
                    <a:pt x="5132990" y="3778"/>
                  </a:lnTo>
                  <a:lnTo>
                    <a:pt x="5162804" y="1015"/>
                  </a:lnTo>
                  <a:lnTo>
                    <a:pt x="5185165" y="2680"/>
                  </a:lnTo>
                  <a:lnTo>
                    <a:pt x="5222365" y="15964"/>
                  </a:lnTo>
                  <a:lnTo>
                    <a:pt x="5257514" y="59769"/>
                  </a:lnTo>
                  <a:lnTo>
                    <a:pt x="5264277" y="103124"/>
                  </a:lnTo>
                  <a:lnTo>
                    <a:pt x="5264277" y="220599"/>
                  </a:lnTo>
                  <a:lnTo>
                    <a:pt x="5264324" y="240194"/>
                  </a:lnTo>
                  <a:lnTo>
                    <a:pt x="5264467" y="257063"/>
                  </a:lnTo>
                  <a:lnTo>
                    <a:pt x="5264705" y="271194"/>
                  </a:lnTo>
                  <a:lnTo>
                    <a:pt x="5265038" y="282575"/>
                  </a:lnTo>
                  <a:lnTo>
                    <a:pt x="5265165" y="288670"/>
                  </a:lnTo>
                  <a:lnTo>
                    <a:pt x="5268086" y="292480"/>
                  </a:lnTo>
                  <a:lnTo>
                    <a:pt x="5273675" y="294004"/>
                  </a:lnTo>
                  <a:lnTo>
                    <a:pt x="5314187" y="305688"/>
                  </a:lnTo>
                  <a:lnTo>
                    <a:pt x="5315204" y="321817"/>
                  </a:lnTo>
                  <a:lnTo>
                    <a:pt x="5291248" y="321337"/>
                  </a:lnTo>
                  <a:lnTo>
                    <a:pt x="5267198" y="321024"/>
                  </a:lnTo>
                  <a:lnTo>
                    <a:pt x="5243052" y="320853"/>
                  </a:lnTo>
                  <a:lnTo>
                    <a:pt x="5218810" y="320801"/>
                  </a:lnTo>
                  <a:lnTo>
                    <a:pt x="5194427" y="320853"/>
                  </a:lnTo>
                  <a:lnTo>
                    <a:pt x="5171566" y="321024"/>
                  </a:lnTo>
                  <a:lnTo>
                    <a:pt x="5150230" y="321337"/>
                  </a:lnTo>
                  <a:lnTo>
                    <a:pt x="5130418" y="321817"/>
                  </a:lnTo>
                  <a:lnTo>
                    <a:pt x="5128640" y="305688"/>
                  </a:lnTo>
                  <a:lnTo>
                    <a:pt x="5160517" y="295655"/>
                  </a:lnTo>
                  <a:lnTo>
                    <a:pt x="5165598" y="294131"/>
                  </a:lnTo>
                  <a:lnTo>
                    <a:pt x="5168391" y="290702"/>
                  </a:lnTo>
                  <a:lnTo>
                    <a:pt x="5168900" y="285623"/>
                  </a:lnTo>
                  <a:lnTo>
                    <a:pt x="5169154" y="282320"/>
                  </a:lnTo>
                  <a:lnTo>
                    <a:pt x="5169281" y="275208"/>
                  </a:lnTo>
                  <a:lnTo>
                    <a:pt x="5169281" y="264540"/>
                  </a:lnTo>
                  <a:lnTo>
                    <a:pt x="5169281" y="124205"/>
                  </a:lnTo>
                  <a:lnTo>
                    <a:pt x="5160708" y="75557"/>
                  </a:lnTo>
                  <a:lnTo>
                    <a:pt x="5122608" y="48363"/>
                  </a:lnTo>
                  <a:lnTo>
                    <a:pt x="5108321" y="47243"/>
                  </a:lnTo>
                  <a:lnTo>
                    <a:pt x="5094390" y="48458"/>
                  </a:lnTo>
                  <a:lnTo>
                    <a:pt x="5080031" y="52101"/>
                  </a:lnTo>
                  <a:lnTo>
                    <a:pt x="5065244" y="58173"/>
                  </a:lnTo>
                  <a:lnTo>
                    <a:pt x="5050028" y="66675"/>
                  </a:lnTo>
                  <a:lnTo>
                    <a:pt x="5052048" y="75084"/>
                  </a:lnTo>
                  <a:lnTo>
                    <a:pt x="5053520" y="83947"/>
                  </a:lnTo>
                  <a:lnTo>
                    <a:pt x="5054421" y="93285"/>
                  </a:lnTo>
                  <a:lnTo>
                    <a:pt x="5054727" y="103124"/>
                  </a:lnTo>
                  <a:lnTo>
                    <a:pt x="5054727" y="220599"/>
                  </a:lnTo>
                  <a:lnTo>
                    <a:pt x="5054772" y="240270"/>
                  </a:lnTo>
                  <a:lnTo>
                    <a:pt x="5055361" y="283972"/>
                  </a:lnTo>
                  <a:lnTo>
                    <a:pt x="5063108" y="295020"/>
                  </a:lnTo>
                  <a:lnTo>
                    <a:pt x="5096509" y="305688"/>
                  </a:lnTo>
                  <a:lnTo>
                    <a:pt x="5097272" y="321817"/>
                  </a:lnTo>
                  <a:lnTo>
                    <a:pt x="5076910" y="321337"/>
                  </a:lnTo>
                  <a:lnTo>
                    <a:pt x="5055441" y="321024"/>
                  </a:lnTo>
                  <a:lnTo>
                    <a:pt x="5032853" y="320853"/>
                  </a:lnTo>
                  <a:lnTo>
                    <a:pt x="5009133" y="320801"/>
                  </a:lnTo>
                  <a:lnTo>
                    <a:pt x="4984803" y="320853"/>
                  </a:lnTo>
                  <a:lnTo>
                    <a:pt x="4961937" y="321024"/>
                  </a:lnTo>
                  <a:lnTo>
                    <a:pt x="4940571" y="321337"/>
                  </a:lnTo>
                  <a:lnTo>
                    <a:pt x="4920741" y="321817"/>
                  </a:lnTo>
                  <a:lnTo>
                    <a:pt x="4919472" y="305688"/>
                  </a:lnTo>
                  <a:lnTo>
                    <a:pt x="4950840" y="295655"/>
                  </a:lnTo>
                  <a:lnTo>
                    <a:pt x="4956048" y="294131"/>
                  </a:lnTo>
                  <a:lnTo>
                    <a:pt x="4958841" y="290702"/>
                  </a:lnTo>
                  <a:lnTo>
                    <a:pt x="4959223" y="285623"/>
                  </a:lnTo>
                  <a:lnTo>
                    <a:pt x="4959477" y="282320"/>
                  </a:lnTo>
                  <a:lnTo>
                    <a:pt x="4959604" y="275208"/>
                  </a:lnTo>
                  <a:lnTo>
                    <a:pt x="4959604" y="264540"/>
                  </a:lnTo>
                  <a:lnTo>
                    <a:pt x="4959604" y="124205"/>
                  </a:lnTo>
                  <a:lnTo>
                    <a:pt x="4958651" y="105084"/>
                  </a:lnTo>
                  <a:lnTo>
                    <a:pt x="4944363" y="65150"/>
                  </a:lnTo>
                  <a:lnTo>
                    <a:pt x="4899025" y="47243"/>
                  </a:lnTo>
                  <a:lnTo>
                    <a:pt x="4885836" y="48244"/>
                  </a:lnTo>
                  <a:lnTo>
                    <a:pt x="4872386" y="51244"/>
                  </a:lnTo>
                  <a:lnTo>
                    <a:pt x="4858698" y="56245"/>
                  </a:lnTo>
                  <a:lnTo>
                    <a:pt x="4844796" y="63245"/>
                  </a:lnTo>
                  <a:lnTo>
                    <a:pt x="4844796" y="207263"/>
                  </a:lnTo>
                  <a:lnTo>
                    <a:pt x="4844923" y="247380"/>
                  </a:lnTo>
                  <a:lnTo>
                    <a:pt x="4845684" y="289940"/>
                  </a:lnTo>
                  <a:lnTo>
                    <a:pt x="4853051" y="295020"/>
                  </a:lnTo>
                  <a:lnTo>
                    <a:pt x="4886579" y="305688"/>
                  </a:lnTo>
                  <a:lnTo>
                    <a:pt x="4887213" y="321817"/>
                  </a:lnTo>
                  <a:lnTo>
                    <a:pt x="4866588" y="321337"/>
                  </a:lnTo>
                  <a:lnTo>
                    <a:pt x="4844891" y="321024"/>
                  </a:lnTo>
                  <a:lnTo>
                    <a:pt x="4822098" y="320853"/>
                  </a:lnTo>
                  <a:lnTo>
                    <a:pt x="4798186" y="320801"/>
                  </a:lnTo>
                  <a:lnTo>
                    <a:pt x="4773346" y="320853"/>
                  </a:lnTo>
                  <a:lnTo>
                    <a:pt x="4748720" y="321024"/>
                  </a:lnTo>
                  <a:lnTo>
                    <a:pt x="4724284" y="321337"/>
                  </a:lnTo>
                  <a:lnTo>
                    <a:pt x="4700015" y="321817"/>
                  </a:lnTo>
                  <a:lnTo>
                    <a:pt x="4698364" y="305688"/>
                  </a:lnTo>
                  <a:lnTo>
                    <a:pt x="4741544" y="294004"/>
                  </a:lnTo>
                  <a:lnTo>
                    <a:pt x="4749649" y="252700"/>
                  </a:lnTo>
                  <a:lnTo>
                    <a:pt x="4749673" y="242697"/>
                  </a:lnTo>
                  <a:lnTo>
                    <a:pt x="4749673" y="132587"/>
                  </a:lnTo>
                  <a:lnTo>
                    <a:pt x="4749307" y="90408"/>
                  </a:lnTo>
                  <a:lnTo>
                    <a:pt x="4748276" y="51562"/>
                  </a:lnTo>
                  <a:lnTo>
                    <a:pt x="4700397" y="39115"/>
                  </a:lnTo>
                  <a:lnTo>
                    <a:pt x="4698364" y="25400"/>
                  </a:lnTo>
                  <a:lnTo>
                    <a:pt x="4736203" y="19538"/>
                  </a:lnTo>
                  <a:lnTo>
                    <a:pt x="4772374" y="13366"/>
                  </a:lnTo>
                  <a:lnTo>
                    <a:pt x="4806878" y="6861"/>
                  </a:lnTo>
                  <a:lnTo>
                    <a:pt x="4839715" y="0"/>
                  </a:lnTo>
                  <a:close/>
                </a:path>
                <a:path w="5315584" h="330200">
                  <a:moveTo>
                    <a:pt x="4542535" y="0"/>
                  </a:moveTo>
                  <a:lnTo>
                    <a:pt x="4547616" y="2666"/>
                  </a:lnTo>
                  <a:lnTo>
                    <a:pt x="4547616" y="38862"/>
                  </a:lnTo>
                  <a:lnTo>
                    <a:pt x="4577572" y="22286"/>
                  </a:lnTo>
                  <a:lnTo>
                    <a:pt x="4608194" y="10461"/>
                  </a:lnTo>
                  <a:lnTo>
                    <a:pt x="4639484" y="3375"/>
                  </a:lnTo>
                  <a:lnTo>
                    <a:pt x="4671440" y="1015"/>
                  </a:lnTo>
                  <a:lnTo>
                    <a:pt x="4673091" y="3301"/>
                  </a:lnTo>
                  <a:lnTo>
                    <a:pt x="4667807" y="30424"/>
                  </a:lnTo>
                  <a:lnTo>
                    <a:pt x="4662630" y="58451"/>
                  </a:lnTo>
                  <a:lnTo>
                    <a:pt x="4657572" y="87383"/>
                  </a:lnTo>
                  <a:lnTo>
                    <a:pt x="4652644" y="117220"/>
                  </a:lnTo>
                  <a:lnTo>
                    <a:pt x="4633340" y="120523"/>
                  </a:lnTo>
                  <a:lnTo>
                    <a:pt x="4620410" y="79428"/>
                  </a:lnTo>
                  <a:lnTo>
                    <a:pt x="4590033" y="51942"/>
                  </a:lnTo>
                  <a:lnTo>
                    <a:pt x="4581013" y="52637"/>
                  </a:lnTo>
                  <a:lnTo>
                    <a:pt x="4570920" y="54737"/>
                  </a:lnTo>
                  <a:lnTo>
                    <a:pt x="4559780" y="58265"/>
                  </a:lnTo>
                  <a:lnTo>
                    <a:pt x="4547616" y="63245"/>
                  </a:lnTo>
                  <a:lnTo>
                    <a:pt x="4547616" y="206882"/>
                  </a:lnTo>
                  <a:lnTo>
                    <a:pt x="4547743" y="251475"/>
                  </a:lnTo>
                  <a:lnTo>
                    <a:pt x="4551299" y="291464"/>
                  </a:lnTo>
                  <a:lnTo>
                    <a:pt x="4604511" y="305688"/>
                  </a:lnTo>
                  <a:lnTo>
                    <a:pt x="4605528" y="321817"/>
                  </a:lnTo>
                  <a:lnTo>
                    <a:pt x="4578026" y="321337"/>
                  </a:lnTo>
                  <a:lnTo>
                    <a:pt x="4551156" y="321024"/>
                  </a:lnTo>
                  <a:lnTo>
                    <a:pt x="4524928" y="320853"/>
                  </a:lnTo>
                  <a:lnTo>
                    <a:pt x="4499356" y="320801"/>
                  </a:lnTo>
                  <a:lnTo>
                    <a:pt x="4475255" y="320853"/>
                  </a:lnTo>
                  <a:lnTo>
                    <a:pt x="4451143" y="321024"/>
                  </a:lnTo>
                  <a:lnTo>
                    <a:pt x="4427007" y="321337"/>
                  </a:lnTo>
                  <a:lnTo>
                    <a:pt x="4402835" y="321817"/>
                  </a:lnTo>
                  <a:lnTo>
                    <a:pt x="4401184" y="305688"/>
                  </a:lnTo>
                  <a:lnTo>
                    <a:pt x="4443730" y="294004"/>
                  </a:lnTo>
                  <a:lnTo>
                    <a:pt x="4452469" y="255343"/>
                  </a:lnTo>
                  <a:lnTo>
                    <a:pt x="4452493" y="242697"/>
                  </a:lnTo>
                  <a:lnTo>
                    <a:pt x="4452493" y="130937"/>
                  </a:lnTo>
                  <a:lnTo>
                    <a:pt x="4452127" y="83772"/>
                  </a:lnTo>
                  <a:lnTo>
                    <a:pt x="4403217" y="39115"/>
                  </a:lnTo>
                  <a:lnTo>
                    <a:pt x="4401184" y="25400"/>
                  </a:lnTo>
                  <a:lnTo>
                    <a:pt x="4439023" y="19538"/>
                  </a:lnTo>
                  <a:lnTo>
                    <a:pt x="4475194" y="13366"/>
                  </a:lnTo>
                  <a:lnTo>
                    <a:pt x="4509698" y="6861"/>
                  </a:lnTo>
                  <a:lnTo>
                    <a:pt x="45425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6" name="object 16"/>
            <p:cNvSpPr/>
            <p:nvPr>
              <p:custDataLst>
                <p:tags r:id="rId25"/>
              </p:custDataLst>
            </p:nvPr>
          </p:nvSpPr>
          <p:spPr>
            <a:xfrm>
              <a:off x="2254250" y="459231"/>
              <a:ext cx="2740025" cy="532384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/>
            <p:nvPr>
              <p:custDataLst>
                <p:tags r:id="rId26"/>
              </p:custDataLst>
            </p:nvPr>
          </p:nvSpPr>
          <p:spPr>
            <a:xfrm>
              <a:off x="1263014" y="468375"/>
              <a:ext cx="6840855" cy="514350"/>
            </a:xfrm>
            <a:custGeom>
              <a:avLst/>
              <a:gdLst/>
              <a:ahLst/>
              <a:cxnLst/>
              <a:rect l="l" t="t" r="r" b="b"/>
              <a:pathLst>
                <a:path w="6840855" h="514350">
                  <a:moveTo>
                    <a:pt x="6348857" y="183514"/>
                  </a:moveTo>
                  <a:lnTo>
                    <a:pt x="6352540" y="186182"/>
                  </a:lnTo>
                  <a:lnTo>
                    <a:pt x="6351686" y="208373"/>
                  </a:lnTo>
                  <a:lnTo>
                    <a:pt x="6351047" y="233029"/>
                  </a:lnTo>
                  <a:lnTo>
                    <a:pt x="6350646" y="260137"/>
                  </a:lnTo>
                  <a:lnTo>
                    <a:pt x="6350508" y="289687"/>
                  </a:lnTo>
                  <a:lnTo>
                    <a:pt x="6350508" y="392811"/>
                  </a:lnTo>
                  <a:lnTo>
                    <a:pt x="6359294" y="440263"/>
                  </a:lnTo>
                  <a:lnTo>
                    <a:pt x="6396739" y="467383"/>
                  </a:lnTo>
                  <a:lnTo>
                    <a:pt x="6410198" y="468502"/>
                  </a:lnTo>
                  <a:lnTo>
                    <a:pt x="6425771" y="467645"/>
                  </a:lnTo>
                  <a:lnTo>
                    <a:pt x="6440677" y="465074"/>
                  </a:lnTo>
                  <a:lnTo>
                    <a:pt x="6454917" y="460787"/>
                  </a:lnTo>
                  <a:lnTo>
                    <a:pt x="6468491" y="454787"/>
                  </a:lnTo>
                  <a:lnTo>
                    <a:pt x="6468491" y="312165"/>
                  </a:lnTo>
                  <a:lnTo>
                    <a:pt x="6468125" y="269398"/>
                  </a:lnTo>
                  <a:lnTo>
                    <a:pt x="6421882" y="223012"/>
                  </a:lnTo>
                  <a:lnTo>
                    <a:pt x="6419850" y="209296"/>
                  </a:lnTo>
                  <a:lnTo>
                    <a:pt x="6458497" y="203053"/>
                  </a:lnTo>
                  <a:lnTo>
                    <a:pt x="6495002" y="196691"/>
                  </a:lnTo>
                  <a:lnTo>
                    <a:pt x="6529363" y="190186"/>
                  </a:lnTo>
                  <a:lnTo>
                    <a:pt x="6561582" y="183514"/>
                  </a:lnTo>
                  <a:lnTo>
                    <a:pt x="6565518" y="186182"/>
                  </a:lnTo>
                  <a:lnTo>
                    <a:pt x="6564518" y="208851"/>
                  </a:lnTo>
                  <a:lnTo>
                    <a:pt x="6563804" y="233997"/>
                  </a:lnTo>
                  <a:lnTo>
                    <a:pt x="6563375" y="261620"/>
                  </a:lnTo>
                  <a:lnTo>
                    <a:pt x="6563233" y="291719"/>
                  </a:lnTo>
                  <a:lnTo>
                    <a:pt x="6563254" y="346561"/>
                  </a:lnTo>
                  <a:lnTo>
                    <a:pt x="6563312" y="389556"/>
                  </a:lnTo>
                  <a:lnTo>
                    <a:pt x="6563486" y="440054"/>
                  </a:lnTo>
                  <a:lnTo>
                    <a:pt x="6575043" y="477138"/>
                  </a:lnTo>
                  <a:lnTo>
                    <a:pt x="6612128" y="482600"/>
                  </a:lnTo>
                  <a:lnTo>
                    <a:pt x="6613779" y="497332"/>
                  </a:lnTo>
                  <a:lnTo>
                    <a:pt x="6590514" y="504666"/>
                  </a:lnTo>
                  <a:lnTo>
                    <a:pt x="6568916" y="509905"/>
                  </a:lnTo>
                  <a:lnTo>
                    <a:pt x="6548985" y="513048"/>
                  </a:lnTo>
                  <a:lnTo>
                    <a:pt x="6530720" y="514096"/>
                  </a:lnTo>
                  <a:lnTo>
                    <a:pt x="6510190" y="511833"/>
                  </a:lnTo>
                  <a:lnTo>
                    <a:pt x="6493541" y="505047"/>
                  </a:lnTo>
                  <a:lnTo>
                    <a:pt x="6480750" y="493736"/>
                  </a:lnTo>
                  <a:lnTo>
                    <a:pt x="6471793" y="477900"/>
                  </a:lnTo>
                  <a:lnTo>
                    <a:pt x="6446650" y="493736"/>
                  </a:lnTo>
                  <a:lnTo>
                    <a:pt x="6420389" y="505047"/>
                  </a:lnTo>
                  <a:lnTo>
                    <a:pt x="6393033" y="511833"/>
                  </a:lnTo>
                  <a:lnTo>
                    <a:pt x="6364605" y="514096"/>
                  </a:lnTo>
                  <a:lnTo>
                    <a:pt x="6339147" y="512409"/>
                  </a:lnTo>
                  <a:lnTo>
                    <a:pt x="6298328" y="498986"/>
                  </a:lnTo>
                  <a:lnTo>
                    <a:pt x="6262370" y="455009"/>
                  </a:lnTo>
                  <a:lnTo>
                    <a:pt x="6255512" y="411861"/>
                  </a:lnTo>
                  <a:lnTo>
                    <a:pt x="6255512" y="340868"/>
                  </a:lnTo>
                  <a:lnTo>
                    <a:pt x="6255418" y="307413"/>
                  </a:lnTo>
                  <a:lnTo>
                    <a:pt x="6255146" y="278685"/>
                  </a:lnTo>
                  <a:lnTo>
                    <a:pt x="6254708" y="254696"/>
                  </a:lnTo>
                  <a:lnTo>
                    <a:pt x="6254115" y="235458"/>
                  </a:lnTo>
                  <a:lnTo>
                    <a:pt x="6206236" y="223012"/>
                  </a:lnTo>
                  <a:lnTo>
                    <a:pt x="6204204" y="209296"/>
                  </a:lnTo>
                  <a:lnTo>
                    <a:pt x="6244040" y="203053"/>
                  </a:lnTo>
                  <a:lnTo>
                    <a:pt x="6281435" y="196691"/>
                  </a:lnTo>
                  <a:lnTo>
                    <a:pt x="6316378" y="190186"/>
                  </a:lnTo>
                  <a:lnTo>
                    <a:pt x="6348857" y="183514"/>
                  </a:lnTo>
                  <a:close/>
                </a:path>
                <a:path w="6840855" h="514350">
                  <a:moveTo>
                    <a:pt x="4116959" y="35813"/>
                  </a:moveTo>
                  <a:lnTo>
                    <a:pt x="4140840" y="36407"/>
                  </a:lnTo>
                  <a:lnTo>
                    <a:pt x="4165996" y="36845"/>
                  </a:lnTo>
                  <a:lnTo>
                    <a:pt x="4192414" y="37117"/>
                  </a:lnTo>
                  <a:lnTo>
                    <a:pt x="4220083" y="37211"/>
                  </a:lnTo>
                  <a:lnTo>
                    <a:pt x="4248134" y="37117"/>
                  </a:lnTo>
                  <a:lnTo>
                    <a:pt x="4273994" y="36845"/>
                  </a:lnTo>
                  <a:lnTo>
                    <a:pt x="4297664" y="36407"/>
                  </a:lnTo>
                  <a:lnTo>
                    <a:pt x="4319143" y="35813"/>
                  </a:lnTo>
                  <a:lnTo>
                    <a:pt x="4321175" y="52959"/>
                  </a:lnTo>
                  <a:lnTo>
                    <a:pt x="4281297" y="64388"/>
                  </a:lnTo>
                  <a:lnTo>
                    <a:pt x="4275709" y="65912"/>
                  </a:lnTo>
                  <a:lnTo>
                    <a:pt x="4272915" y="69341"/>
                  </a:lnTo>
                  <a:lnTo>
                    <a:pt x="4272053" y="115573"/>
                  </a:lnTo>
                  <a:lnTo>
                    <a:pt x="4272026" y="131318"/>
                  </a:lnTo>
                  <a:lnTo>
                    <a:pt x="4272026" y="239775"/>
                  </a:lnTo>
                  <a:lnTo>
                    <a:pt x="4471543" y="239775"/>
                  </a:lnTo>
                  <a:lnTo>
                    <a:pt x="4471543" y="131318"/>
                  </a:lnTo>
                  <a:lnTo>
                    <a:pt x="4471167" y="87276"/>
                  </a:lnTo>
                  <a:lnTo>
                    <a:pt x="4462145" y="64388"/>
                  </a:lnTo>
                  <a:lnTo>
                    <a:pt x="4423029" y="52959"/>
                  </a:lnTo>
                  <a:lnTo>
                    <a:pt x="4422013" y="35813"/>
                  </a:lnTo>
                  <a:lnTo>
                    <a:pt x="4444228" y="36407"/>
                  </a:lnTo>
                  <a:lnTo>
                    <a:pt x="4468383" y="36845"/>
                  </a:lnTo>
                  <a:lnTo>
                    <a:pt x="4494468" y="37117"/>
                  </a:lnTo>
                  <a:lnTo>
                    <a:pt x="4522470" y="37211"/>
                  </a:lnTo>
                  <a:lnTo>
                    <a:pt x="4550068" y="37117"/>
                  </a:lnTo>
                  <a:lnTo>
                    <a:pt x="4576286" y="36845"/>
                  </a:lnTo>
                  <a:lnTo>
                    <a:pt x="4601122" y="36407"/>
                  </a:lnTo>
                  <a:lnTo>
                    <a:pt x="4624578" y="35813"/>
                  </a:lnTo>
                  <a:lnTo>
                    <a:pt x="4626229" y="52959"/>
                  </a:lnTo>
                  <a:lnTo>
                    <a:pt x="4580763" y="66039"/>
                  </a:lnTo>
                  <a:lnTo>
                    <a:pt x="4571666" y="116611"/>
                  </a:lnTo>
                  <a:lnTo>
                    <a:pt x="4571619" y="132587"/>
                  </a:lnTo>
                  <a:lnTo>
                    <a:pt x="4571619" y="399541"/>
                  </a:lnTo>
                  <a:lnTo>
                    <a:pt x="4572047" y="451834"/>
                  </a:lnTo>
                  <a:lnTo>
                    <a:pt x="4625213" y="488950"/>
                  </a:lnTo>
                  <a:lnTo>
                    <a:pt x="4626229" y="505713"/>
                  </a:lnTo>
                  <a:lnTo>
                    <a:pt x="4601680" y="505233"/>
                  </a:lnTo>
                  <a:lnTo>
                    <a:pt x="4575857" y="504920"/>
                  </a:lnTo>
                  <a:lnTo>
                    <a:pt x="4548772" y="504749"/>
                  </a:lnTo>
                  <a:lnTo>
                    <a:pt x="4520438" y="504698"/>
                  </a:lnTo>
                  <a:lnTo>
                    <a:pt x="4493172" y="504749"/>
                  </a:lnTo>
                  <a:lnTo>
                    <a:pt x="4467955" y="504920"/>
                  </a:lnTo>
                  <a:lnTo>
                    <a:pt x="4444785" y="505233"/>
                  </a:lnTo>
                  <a:lnTo>
                    <a:pt x="4423664" y="505713"/>
                  </a:lnTo>
                  <a:lnTo>
                    <a:pt x="4422013" y="488950"/>
                  </a:lnTo>
                  <a:lnTo>
                    <a:pt x="4462145" y="477265"/>
                  </a:lnTo>
                  <a:lnTo>
                    <a:pt x="4471368" y="435737"/>
                  </a:lnTo>
                  <a:lnTo>
                    <a:pt x="4471543" y="399541"/>
                  </a:lnTo>
                  <a:lnTo>
                    <a:pt x="4471543" y="275336"/>
                  </a:lnTo>
                  <a:lnTo>
                    <a:pt x="4272026" y="275336"/>
                  </a:lnTo>
                  <a:lnTo>
                    <a:pt x="4272026" y="399541"/>
                  </a:lnTo>
                  <a:lnTo>
                    <a:pt x="4272347" y="451405"/>
                  </a:lnTo>
                  <a:lnTo>
                    <a:pt x="4281297" y="477265"/>
                  </a:lnTo>
                  <a:lnTo>
                    <a:pt x="4320159" y="488950"/>
                  </a:lnTo>
                  <a:lnTo>
                    <a:pt x="4321175" y="505713"/>
                  </a:lnTo>
                  <a:lnTo>
                    <a:pt x="4299479" y="505233"/>
                  </a:lnTo>
                  <a:lnTo>
                    <a:pt x="4275915" y="504920"/>
                  </a:lnTo>
                  <a:lnTo>
                    <a:pt x="4250469" y="504749"/>
                  </a:lnTo>
                  <a:lnTo>
                    <a:pt x="4223131" y="504698"/>
                  </a:lnTo>
                  <a:lnTo>
                    <a:pt x="4194869" y="504749"/>
                  </a:lnTo>
                  <a:lnTo>
                    <a:pt x="4168013" y="504920"/>
                  </a:lnTo>
                  <a:lnTo>
                    <a:pt x="4142585" y="505233"/>
                  </a:lnTo>
                  <a:lnTo>
                    <a:pt x="4118610" y="505713"/>
                  </a:lnTo>
                  <a:lnTo>
                    <a:pt x="4116959" y="488950"/>
                  </a:lnTo>
                  <a:lnTo>
                    <a:pt x="4161790" y="476503"/>
                  </a:lnTo>
                  <a:lnTo>
                    <a:pt x="4171378" y="435927"/>
                  </a:lnTo>
                  <a:lnTo>
                    <a:pt x="4171569" y="399541"/>
                  </a:lnTo>
                  <a:lnTo>
                    <a:pt x="4171569" y="132587"/>
                  </a:lnTo>
                  <a:lnTo>
                    <a:pt x="4171521" y="116611"/>
                  </a:lnTo>
                  <a:lnTo>
                    <a:pt x="4171378" y="102028"/>
                  </a:lnTo>
                  <a:lnTo>
                    <a:pt x="4171140" y="88850"/>
                  </a:lnTo>
                  <a:lnTo>
                    <a:pt x="4170807" y="77088"/>
                  </a:lnTo>
                  <a:lnTo>
                    <a:pt x="4170680" y="71247"/>
                  </a:lnTo>
                  <a:lnTo>
                    <a:pt x="4167886" y="67563"/>
                  </a:lnTo>
                  <a:lnTo>
                    <a:pt x="4162806" y="66039"/>
                  </a:lnTo>
                  <a:lnTo>
                    <a:pt x="4117975" y="52959"/>
                  </a:lnTo>
                  <a:lnTo>
                    <a:pt x="4116959" y="35813"/>
                  </a:lnTo>
                  <a:close/>
                </a:path>
                <a:path w="6840855" h="514350">
                  <a:moveTo>
                    <a:pt x="0" y="35813"/>
                  </a:moveTo>
                  <a:lnTo>
                    <a:pt x="26074" y="36407"/>
                  </a:lnTo>
                  <a:lnTo>
                    <a:pt x="48672" y="36845"/>
                  </a:lnTo>
                  <a:lnTo>
                    <a:pt x="67794" y="37117"/>
                  </a:lnTo>
                  <a:lnTo>
                    <a:pt x="83438" y="37211"/>
                  </a:lnTo>
                  <a:lnTo>
                    <a:pt x="102606" y="37117"/>
                  </a:lnTo>
                  <a:lnTo>
                    <a:pt x="121999" y="36845"/>
                  </a:lnTo>
                  <a:lnTo>
                    <a:pt x="141606" y="36407"/>
                  </a:lnTo>
                  <a:lnTo>
                    <a:pt x="161416" y="35813"/>
                  </a:lnTo>
                  <a:lnTo>
                    <a:pt x="278256" y="330835"/>
                  </a:lnTo>
                  <a:lnTo>
                    <a:pt x="282043" y="340294"/>
                  </a:lnTo>
                  <a:lnTo>
                    <a:pt x="285591" y="349456"/>
                  </a:lnTo>
                  <a:lnTo>
                    <a:pt x="288901" y="358356"/>
                  </a:lnTo>
                  <a:lnTo>
                    <a:pt x="291972" y="367029"/>
                  </a:lnTo>
                  <a:lnTo>
                    <a:pt x="295354" y="358356"/>
                  </a:lnTo>
                  <a:lnTo>
                    <a:pt x="298830" y="349456"/>
                  </a:lnTo>
                  <a:lnTo>
                    <a:pt x="302402" y="340294"/>
                  </a:lnTo>
                  <a:lnTo>
                    <a:pt x="306069" y="330835"/>
                  </a:lnTo>
                  <a:lnTo>
                    <a:pt x="426339" y="35813"/>
                  </a:lnTo>
                  <a:lnTo>
                    <a:pt x="448839" y="36407"/>
                  </a:lnTo>
                  <a:lnTo>
                    <a:pt x="470233" y="36845"/>
                  </a:lnTo>
                  <a:lnTo>
                    <a:pt x="490507" y="37117"/>
                  </a:lnTo>
                  <a:lnTo>
                    <a:pt x="509651" y="37211"/>
                  </a:lnTo>
                  <a:lnTo>
                    <a:pt x="526960" y="37117"/>
                  </a:lnTo>
                  <a:lnTo>
                    <a:pt x="545734" y="36845"/>
                  </a:lnTo>
                  <a:lnTo>
                    <a:pt x="565961" y="36407"/>
                  </a:lnTo>
                  <a:lnTo>
                    <a:pt x="587629" y="35813"/>
                  </a:lnTo>
                  <a:lnTo>
                    <a:pt x="589660" y="52959"/>
                  </a:lnTo>
                  <a:lnTo>
                    <a:pt x="543814" y="66039"/>
                  </a:lnTo>
                  <a:lnTo>
                    <a:pt x="535205" y="116611"/>
                  </a:lnTo>
                  <a:lnTo>
                    <a:pt x="535178" y="132587"/>
                  </a:lnTo>
                  <a:lnTo>
                    <a:pt x="535178" y="399541"/>
                  </a:lnTo>
                  <a:lnTo>
                    <a:pt x="535499" y="451834"/>
                  </a:lnTo>
                  <a:lnTo>
                    <a:pt x="588391" y="488950"/>
                  </a:lnTo>
                  <a:lnTo>
                    <a:pt x="589660" y="505713"/>
                  </a:lnTo>
                  <a:lnTo>
                    <a:pt x="565088" y="505233"/>
                  </a:lnTo>
                  <a:lnTo>
                    <a:pt x="539194" y="504920"/>
                  </a:lnTo>
                  <a:lnTo>
                    <a:pt x="511990" y="504749"/>
                  </a:lnTo>
                  <a:lnTo>
                    <a:pt x="483489" y="504698"/>
                  </a:lnTo>
                  <a:lnTo>
                    <a:pt x="456362" y="504749"/>
                  </a:lnTo>
                  <a:lnTo>
                    <a:pt x="431546" y="504920"/>
                  </a:lnTo>
                  <a:lnTo>
                    <a:pt x="409015" y="505233"/>
                  </a:lnTo>
                  <a:lnTo>
                    <a:pt x="388747" y="505713"/>
                  </a:lnTo>
                  <a:lnTo>
                    <a:pt x="387096" y="488950"/>
                  </a:lnTo>
                  <a:lnTo>
                    <a:pt x="425577" y="477265"/>
                  </a:lnTo>
                  <a:lnTo>
                    <a:pt x="434705" y="435705"/>
                  </a:lnTo>
                  <a:lnTo>
                    <a:pt x="434974" y="399541"/>
                  </a:lnTo>
                  <a:lnTo>
                    <a:pt x="434974" y="185165"/>
                  </a:lnTo>
                  <a:lnTo>
                    <a:pt x="435044" y="174499"/>
                  </a:lnTo>
                  <a:lnTo>
                    <a:pt x="435244" y="159845"/>
                  </a:lnTo>
                  <a:lnTo>
                    <a:pt x="435564" y="141214"/>
                  </a:lnTo>
                  <a:lnTo>
                    <a:pt x="435991" y="118618"/>
                  </a:lnTo>
                  <a:lnTo>
                    <a:pt x="430202" y="133121"/>
                  </a:lnTo>
                  <a:lnTo>
                    <a:pt x="424259" y="147875"/>
                  </a:lnTo>
                  <a:lnTo>
                    <a:pt x="418149" y="162891"/>
                  </a:lnTo>
                  <a:lnTo>
                    <a:pt x="411860" y="178181"/>
                  </a:lnTo>
                  <a:lnTo>
                    <a:pt x="278638" y="504698"/>
                  </a:lnTo>
                  <a:lnTo>
                    <a:pt x="248412" y="507364"/>
                  </a:lnTo>
                  <a:lnTo>
                    <a:pt x="121284" y="190246"/>
                  </a:lnTo>
                  <a:lnTo>
                    <a:pt x="115524" y="176297"/>
                  </a:lnTo>
                  <a:lnTo>
                    <a:pt x="109680" y="161528"/>
                  </a:lnTo>
                  <a:lnTo>
                    <a:pt x="103764" y="145972"/>
                  </a:lnTo>
                  <a:lnTo>
                    <a:pt x="97790" y="129666"/>
                  </a:lnTo>
                  <a:lnTo>
                    <a:pt x="98049" y="151380"/>
                  </a:lnTo>
                  <a:lnTo>
                    <a:pt x="98250" y="169068"/>
                  </a:lnTo>
                  <a:lnTo>
                    <a:pt x="98379" y="182709"/>
                  </a:lnTo>
                  <a:lnTo>
                    <a:pt x="98425" y="192277"/>
                  </a:lnTo>
                  <a:lnTo>
                    <a:pt x="98425" y="399541"/>
                  </a:lnTo>
                  <a:lnTo>
                    <a:pt x="98472" y="418445"/>
                  </a:lnTo>
                  <a:lnTo>
                    <a:pt x="98615" y="435705"/>
                  </a:lnTo>
                  <a:lnTo>
                    <a:pt x="98853" y="451298"/>
                  </a:lnTo>
                  <a:lnTo>
                    <a:pt x="99187" y="465200"/>
                  </a:lnTo>
                  <a:lnTo>
                    <a:pt x="99313" y="471677"/>
                  </a:lnTo>
                  <a:lnTo>
                    <a:pt x="102234" y="475614"/>
                  </a:lnTo>
                  <a:lnTo>
                    <a:pt x="107822" y="477265"/>
                  </a:lnTo>
                  <a:lnTo>
                    <a:pt x="144653" y="488950"/>
                  </a:lnTo>
                  <a:lnTo>
                    <a:pt x="145669" y="505713"/>
                  </a:lnTo>
                  <a:lnTo>
                    <a:pt x="126575" y="505233"/>
                  </a:lnTo>
                  <a:lnTo>
                    <a:pt x="108743" y="504920"/>
                  </a:lnTo>
                  <a:lnTo>
                    <a:pt x="92198" y="504749"/>
                  </a:lnTo>
                  <a:lnTo>
                    <a:pt x="76962" y="504698"/>
                  </a:lnTo>
                  <a:lnTo>
                    <a:pt x="61480" y="504749"/>
                  </a:lnTo>
                  <a:lnTo>
                    <a:pt x="43786" y="504920"/>
                  </a:lnTo>
                  <a:lnTo>
                    <a:pt x="23858" y="505233"/>
                  </a:lnTo>
                  <a:lnTo>
                    <a:pt x="1676" y="505713"/>
                  </a:lnTo>
                  <a:lnTo>
                    <a:pt x="0" y="488950"/>
                  </a:lnTo>
                  <a:lnTo>
                    <a:pt x="44831" y="476503"/>
                  </a:lnTo>
                  <a:lnTo>
                    <a:pt x="54435" y="435927"/>
                  </a:lnTo>
                  <a:lnTo>
                    <a:pt x="54609" y="399541"/>
                  </a:lnTo>
                  <a:lnTo>
                    <a:pt x="54609" y="132587"/>
                  </a:lnTo>
                  <a:lnTo>
                    <a:pt x="54234" y="88850"/>
                  </a:lnTo>
                  <a:lnTo>
                    <a:pt x="1003" y="52959"/>
                  </a:lnTo>
                  <a:lnTo>
                    <a:pt x="0" y="35813"/>
                  </a:lnTo>
                  <a:close/>
                </a:path>
                <a:path w="6840855" h="514350">
                  <a:moveTo>
                    <a:pt x="6787007" y="0"/>
                  </a:moveTo>
                  <a:lnTo>
                    <a:pt x="6790689" y="2666"/>
                  </a:lnTo>
                  <a:lnTo>
                    <a:pt x="6789836" y="26173"/>
                  </a:lnTo>
                  <a:lnTo>
                    <a:pt x="6789197" y="50418"/>
                  </a:lnTo>
                  <a:lnTo>
                    <a:pt x="6788796" y="75426"/>
                  </a:lnTo>
                  <a:lnTo>
                    <a:pt x="6788658" y="101219"/>
                  </a:lnTo>
                  <a:lnTo>
                    <a:pt x="6788658" y="410972"/>
                  </a:lnTo>
                  <a:lnTo>
                    <a:pt x="6789086" y="457138"/>
                  </a:lnTo>
                  <a:lnTo>
                    <a:pt x="6839584" y="489585"/>
                  </a:lnTo>
                  <a:lnTo>
                    <a:pt x="6840601" y="505713"/>
                  </a:lnTo>
                  <a:lnTo>
                    <a:pt x="6815863" y="505233"/>
                  </a:lnTo>
                  <a:lnTo>
                    <a:pt x="6791197" y="504920"/>
                  </a:lnTo>
                  <a:lnTo>
                    <a:pt x="6766627" y="504749"/>
                  </a:lnTo>
                  <a:lnTo>
                    <a:pt x="6742176" y="504698"/>
                  </a:lnTo>
                  <a:lnTo>
                    <a:pt x="6717313" y="504749"/>
                  </a:lnTo>
                  <a:lnTo>
                    <a:pt x="6692630" y="504920"/>
                  </a:lnTo>
                  <a:lnTo>
                    <a:pt x="6668113" y="505233"/>
                  </a:lnTo>
                  <a:lnTo>
                    <a:pt x="6643751" y="505713"/>
                  </a:lnTo>
                  <a:lnTo>
                    <a:pt x="6641973" y="489585"/>
                  </a:lnTo>
                  <a:lnTo>
                    <a:pt x="6684517" y="477900"/>
                  </a:lnTo>
                  <a:lnTo>
                    <a:pt x="6689725" y="476503"/>
                  </a:lnTo>
                  <a:lnTo>
                    <a:pt x="6692518" y="473201"/>
                  </a:lnTo>
                  <a:lnTo>
                    <a:pt x="6693661" y="423925"/>
                  </a:lnTo>
                  <a:lnTo>
                    <a:pt x="6693661" y="133603"/>
                  </a:lnTo>
                  <a:lnTo>
                    <a:pt x="6693296" y="91519"/>
                  </a:lnTo>
                  <a:lnTo>
                    <a:pt x="6692264" y="52959"/>
                  </a:lnTo>
                  <a:lnTo>
                    <a:pt x="6642988" y="39497"/>
                  </a:lnTo>
                  <a:lnTo>
                    <a:pt x="6641083" y="25781"/>
                  </a:lnTo>
                  <a:lnTo>
                    <a:pt x="6681565" y="19538"/>
                  </a:lnTo>
                  <a:lnTo>
                    <a:pt x="6719379" y="13176"/>
                  </a:lnTo>
                  <a:lnTo>
                    <a:pt x="6754526" y="6671"/>
                  </a:lnTo>
                  <a:lnTo>
                    <a:pt x="6787007" y="0"/>
                  </a:lnTo>
                  <a:close/>
                </a:path>
                <a:path w="6840855" h="514350">
                  <a:moveTo>
                    <a:pt x="6183630" y="0"/>
                  </a:moveTo>
                  <a:lnTo>
                    <a:pt x="6203106" y="593"/>
                  </a:lnTo>
                  <a:lnTo>
                    <a:pt x="6221714" y="2365"/>
                  </a:lnTo>
                  <a:lnTo>
                    <a:pt x="6239440" y="5304"/>
                  </a:lnTo>
                  <a:lnTo>
                    <a:pt x="6256274" y="9398"/>
                  </a:lnTo>
                  <a:lnTo>
                    <a:pt x="6251156" y="33041"/>
                  </a:lnTo>
                  <a:lnTo>
                    <a:pt x="6246479" y="56721"/>
                  </a:lnTo>
                  <a:lnTo>
                    <a:pt x="6242254" y="80424"/>
                  </a:lnTo>
                  <a:lnTo>
                    <a:pt x="6238494" y="104139"/>
                  </a:lnTo>
                  <a:lnTo>
                    <a:pt x="6220079" y="107823"/>
                  </a:lnTo>
                  <a:lnTo>
                    <a:pt x="6199378" y="32893"/>
                  </a:lnTo>
                  <a:lnTo>
                    <a:pt x="6195949" y="32131"/>
                  </a:lnTo>
                  <a:lnTo>
                    <a:pt x="6192139" y="31876"/>
                  </a:lnTo>
                  <a:lnTo>
                    <a:pt x="6187567" y="31876"/>
                  </a:lnTo>
                  <a:lnTo>
                    <a:pt x="6144954" y="50575"/>
                  </a:lnTo>
                  <a:lnTo>
                    <a:pt x="6127668" y="85320"/>
                  </a:lnTo>
                  <a:lnTo>
                    <a:pt x="6119044" y="146661"/>
                  </a:lnTo>
                  <a:lnTo>
                    <a:pt x="6117970" y="187833"/>
                  </a:lnTo>
                  <a:lnTo>
                    <a:pt x="6117970" y="196976"/>
                  </a:lnTo>
                  <a:lnTo>
                    <a:pt x="6198996" y="196976"/>
                  </a:lnTo>
                  <a:lnTo>
                    <a:pt x="6198996" y="233425"/>
                  </a:lnTo>
                  <a:lnTo>
                    <a:pt x="6117970" y="233425"/>
                  </a:lnTo>
                  <a:lnTo>
                    <a:pt x="6117970" y="410210"/>
                  </a:lnTo>
                  <a:lnTo>
                    <a:pt x="6118346" y="452983"/>
                  </a:lnTo>
                  <a:lnTo>
                    <a:pt x="6173216" y="489585"/>
                  </a:lnTo>
                  <a:lnTo>
                    <a:pt x="6174232" y="505713"/>
                  </a:lnTo>
                  <a:lnTo>
                    <a:pt x="6147585" y="505233"/>
                  </a:lnTo>
                  <a:lnTo>
                    <a:pt x="6121558" y="504920"/>
                  </a:lnTo>
                  <a:lnTo>
                    <a:pt x="6096150" y="504749"/>
                  </a:lnTo>
                  <a:lnTo>
                    <a:pt x="6071362" y="504698"/>
                  </a:lnTo>
                  <a:lnTo>
                    <a:pt x="6046499" y="504749"/>
                  </a:lnTo>
                  <a:lnTo>
                    <a:pt x="6021816" y="504920"/>
                  </a:lnTo>
                  <a:lnTo>
                    <a:pt x="5997299" y="505233"/>
                  </a:lnTo>
                  <a:lnTo>
                    <a:pt x="5972937" y="505713"/>
                  </a:lnTo>
                  <a:lnTo>
                    <a:pt x="5971286" y="489585"/>
                  </a:lnTo>
                  <a:lnTo>
                    <a:pt x="6012434" y="478536"/>
                  </a:lnTo>
                  <a:lnTo>
                    <a:pt x="6023159" y="435381"/>
                  </a:lnTo>
                  <a:lnTo>
                    <a:pt x="6023229" y="423925"/>
                  </a:lnTo>
                  <a:lnTo>
                    <a:pt x="6023229" y="231775"/>
                  </a:lnTo>
                  <a:lnTo>
                    <a:pt x="5974334" y="220090"/>
                  </a:lnTo>
                  <a:lnTo>
                    <a:pt x="5971286" y="201929"/>
                  </a:lnTo>
                  <a:lnTo>
                    <a:pt x="6023483" y="197612"/>
                  </a:lnTo>
                  <a:lnTo>
                    <a:pt x="6026146" y="153348"/>
                  </a:lnTo>
                  <a:lnTo>
                    <a:pt x="6034119" y="114300"/>
                  </a:lnTo>
                  <a:lnTo>
                    <a:pt x="6065901" y="51943"/>
                  </a:lnTo>
                  <a:lnTo>
                    <a:pt x="6116478" y="13017"/>
                  </a:lnTo>
                  <a:lnTo>
                    <a:pt x="6147982" y="3258"/>
                  </a:lnTo>
                  <a:lnTo>
                    <a:pt x="618363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object 18"/>
          <p:cNvGrpSpPr/>
          <p:nvPr>
            <p:custDataLst>
              <p:tags r:id="rId4"/>
            </p:custDataLst>
          </p:nvPr>
        </p:nvGrpSpPr>
        <p:grpSpPr>
          <a:xfrm>
            <a:off x="2724911" y="1239011"/>
            <a:ext cx="3906520" cy="619125"/>
            <a:chOff x="2724911" y="1239011"/>
            <a:chExt cx="3906520" cy="619125"/>
          </a:xfrm>
        </p:grpSpPr>
        <p:sp>
          <p:nvSpPr>
            <p:cNvPr id="19" name="object 19"/>
            <p:cNvSpPr/>
            <p:nvPr>
              <p:custDataLst>
                <p:tags r:id="rId9"/>
              </p:custDataLst>
            </p:nvPr>
          </p:nvSpPr>
          <p:spPr>
            <a:xfrm>
              <a:off x="2724911" y="1239011"/>
              <a:ext cx="3906012" cy="618744"/>
            </a:xfrm>
            <a:prstGeom prst="rect">
              <a:avLst/>
            </a:prstGeom>
            <a:blipFill>
              <a:blip r:embed="rId4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" name="object 20"/>
            <p:cNvSpPr/>
            <p:nvPr>
              <p:custDataLst>
                <p:tags r:id="rId10"/>
              </p:custDataLst>
            </p:nvPr>
          </p:nvSpPr>
          <p:spPr>
            <a:xfrm>
              <a:off x="2777870" y="1291335"/>
              <a:ext cx="3800602" cy="514096"/>
            </a:xfrm>
            <a:prstGeom prst="rect">
              <a:avLst/>
            </a:prstGeom>
            <a:blipFill>
              <a:blip r:embed="rId4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1" name="object 21"/>
            <p:cNvSpPr/>
            <p:nvPr>
              <p:custDataLst>
                <p:tags r:id="rId11"/>
              </p:custDataLst>
            </p:nvPr>
          </p:nvSpPr>
          <p:spPr>
            <a:xfrm>
              <a:off x="4124833" y="1637791"/>
              <a:ext cx="115824" cy="132207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2" name="object 22"/>
            <p:cNvSpPr/>
            <p:nvPr>
              <p:custDataLst>
                <p:tags r:id="rId12"/>
              </p:custDataLst>
            </p:nvPr>
          </p:nvSpPr>
          <p:spPr>
            <a:xfrm>
              <a:off x="4539869" y="1507743"/>
              <a:ext cx="544195" cy="266700"/>
            </a:xfrm>
            <a:custGeom>
              <a:avLst/>
              <a:gdLst/>
              <a:ahLst/>
              <a:cxnLst/>
              <a:rect l="l" t="t" r="r" b="b"/>
              <a:pathLst>
                <a:path w="544195" h="266700">
                  <a:moveTo>
                    <a:pt x="51561" y="13969"/>
                  </a:moveTo>
                  <a:lnTo>
                    <a:pt x="38540" y="14660"/>
                  </a:lnTo>
                  <a:lnTo>
                    <a:pt x="25590" y="16732"/>
                  </a:lnTo>
                  <a:lnTo>
                    <a:pt x="12735" y="20185"/>
                  </a:lnTo>
                  <a:lnTo>
                    <a:pt x="0" y="25018"/>
                  </a:lnTo>
                  <a:lnTo>
                    <a:pt x="0" y="258190"/>
                  </a:lnTo>
                  <a:lnTo>
                    <a:pt x="11049" y="260784"/>
                  </a:lnTo>
                  <a:lnTo>
                    <a:pt x="22098" y="262651"/>
                  </a:lnTo>
                  <a:lnTo>
                    <a:pt x="33147" y="263780"/>
                  </a:lnTo>
                  <a:lnTo>
                    <a:pt x="44195" y="264159"/>
                  </a:lnTo>
                  <a:lnTo>
                    <a:pt x="65530" y="262062"/>
                  </a:lnTo>
                  <a:lnTo>
                    <a:pt x="112267" y="230504"/>
                  </a:lnTo>
                  <a:lnTo>
                    <a:pt x="129238" y="189706"/>
                  </a:lnTo>
                  <a:lnTo>
                    <a:pt x="134873" y="134619"/>
                  </a:lnTo>
                  <a:lnTo>
                    <a:pt x="133562" y="107711"/>
                  </a:lnTo>
                  <a:lnTo>
                    <a:pt x="123033" y="63325"/>
                  </a:lnTo>
                  <a:lnTo>
                    <a:pt x="87677" y="21955"/>
                  </a:lnTo>
                  <a:lnTo>
                    <a:pt x="51561" y="13969"/>
                  </a:lnTo>
                  <a:close/>
                </a:path>
                <a:path w="544195" h="266700">
                  <a:moveTo>
                    <a:pt x="467105" y="0"/>
                  </a:moveTo>
                  <a:lnTo>
                    <a:pt x="422511" y="18055"/>
                  </a:lnTo>
                  <a:lnTo>
                    <a:pt x="398938" y="72405"/>
                  </a:lnTo>
                  <a:lnTo>
                    <a:pt x="394461" y="129158"/>
                  </a:lnTo>
                  <a:lnTo>
                    <a:pt x="395603" y="158210"/>
                  </a:lnTo>
                  <a:lnTo>
                    <a:pt x="404695" y="207740"/>
                  </a:lnTo>
                  <a:lnTo>
                    <a:pt x="423146" y="244814"/>
                  </a:lnTo>
                  <a:lnTo>
                    <a:pt x="471169" y="266191"/>
                  </a:lnTo>
                  <a:lnTo>
                    <a:pt x="488620" y="264096"/>
                  </a:lnTo>
                  <a:lnTo>
                    <a:pt x="526160" y="232663"/>
                  </a:lnTo>
                  <a:lnTo>
                    <a:pt x="539416" y="191039"/>
                  </a:lnTo>
                  <a:lnTo>
                    <a:pt x="543813" y="133222"/>
                  </a:lnTo>
                  <a:lnTo>
                    <a:pt x="542647" y="103907"/>
                  </a:lnTo>
                  <a:lnTo>
                    <a:pt x="533312" y="55088"/>
                  </a:lnTo>
                  <a:lnTo>
                    <a:pt x="514576" y="19984"/>
                  </a:lnTo>
                  <a:lnTo>
                    <a:pt x="46710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3" name="object 23"/>
            <p:cNvSpPr/>
            <p:nvPr>
              <p:custDataLst>
                <p:tags r:id="rId13"/>
              </p:custDataLst>
            </p:nvPr>
          </p:nvSpPr>
          <p:spPr>
            <a:xfrm>
              <a:off x="6043040" y="1498218"/>
              <a:ext cx="130175" cy="111379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4" name="object 24"/>
            <p:cNvSpPr/>
            <p:nvPr>
              <p:custDataLst>
                <p:tags r:id="rId14"/>
              </p:custDataLst>
            </p:nvPr>
          </p:nvSpPr>
          <p:spPr>
            <a:xfrm>
              <a:off x="3504056" y="1498218"/>
              <a:ext cx="130175" cy="111379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5" name="object 25"/>
            <p:cNvSpPr/>
            <p:nvPr>
              <p:custDataLst>
                <p:tags r:id="rId15"/>
              </p:custDataLst>
            </p:nvPr>
          </p:nvSpPr>
          <p:spPr>
            <a:xfrm>
              <a:off x="2777870" y="1327149"/>
              <a:ext cx="3801110" cy="478790"/>
            </a:xfrm>
            <a:custGeom>
              <a:avLst/>
              <a:gdLst/>
              <a:ahLst/>
              <a:cxnLst/>
              <a:rect l="l" t="t" r="r" b="b"/>
              <a:pathLst>
                <a:path w="3801109" h="478789">
                  <a:moveTo>
                    <a:pt x="3687318" y="149098"/>
                  </a:moveTo>
                  <a:lnTo>
                    <a:pt x="3714462" y="150121"/>
                  </a:lnTo>
                  <a:lnTo>
                    <a:pt x="3740261" y="153193"/>
                  </a:lnTo>
                  <a:lnTo>
                    <a:pt x="3764702" y="158313"/>
                  </a:lnTo>
                  <a:lnTo>
                    <a:pt x="3787775" y="165480"/>
                  </a:lnTo>
                  <a:lnTo>
                    <a:pt x="3782990" y="187102"/>
                  </a:lnTo>
                  <a:lnTo>
                    <a:pt x="3778551" y="208152"/>
                  </a:lnTo>
                  <a:lnTo>
                    <a:pt x="3774469" y="228631"/>
                  </a:lnTo>
                  <a:lnTo>
                    <a:pt x="3770756" y="248538"/>
                  </a:lnTo>
                  <a:lnTo>
                    <a:pt x="3752342" y="251205"/>
                  </a:lnTo>
                  <a:lnTo>
                    <a:pt x="3732276" y="186944"/>
                  </a:lnTo>
                  <a:lnTo>
                    <a:pt x="3686682" y="181863"/>
                  </a:lnTo>
                  <a:lnTo>
                    <a:pt x="3672155" y="182532"/>
                  </a:lnTo>
                  <a:lnTo>
                    <a:pt x="3628598" y="198562"/>
                  </a:lnTo>
                  <a:lnTo>
                    <a:pt x="3617722" y="223012"/>
                  </a:lnTo>
                  <a:lnTo>
                    <a:pt x="3617722" y="233172"/>
                  </a:lnTo>
                  <a:lnTo>
                    <a:pt x="3654932" y="261620"/>
                  </a:lnTo>
                  <a:lnTo>
                    <a:pt x="3708527" y="280288"/>
                  </a:lnTo>
                  <a:lnTo>
                    <a:pt x="3730837" y="288928"/>
                  </a:lnTo>
                  <a:lnTo>
                    <a:pt x="3765837" y="308828"/>
                  </a:lnTo>
                  <a:lnTo>
                    <a:pt x="3795077" y="345265"/>
                  </a:lnTo>
                  <a:lnTo>
                    <a:pt x="3800602" y="374396"/>
                  </a:lnTo>
                  <a:lnTo>
                    <a:pt x="3798008" y="397684"/>
                  </a:lnTo>
                  <a:lnTo>
                    <a:pt x="3777295" y="435975"/>
                  </a:lnTo>
                  <a:lnTo>
                    <a:pt x="3736909" y="462905"/>
                  </a:lnTo>
                  <a:lnTo>
                    <a:pt x="3682565" y="476569"/>
                  </a:lnTo>
                  <a:lnTo>
                    <a:pt x="3650488" y="478282"/>
                  </a:lnTo>
                  <a:lnTo>
                    <a:pt x="3622508" y="476831"/>
                  </a:lnTo>
                  <a:lnTo>
                    <a:pt x="3594766" y="472487"/>
                  </a:lnTo>
                  <a:lnTo>
                    <a:pt x="3567263" y="465262"/>
                  </a:lnTo>
                  <a:lnTo>
                    <a:pt x="3539998" y="455167"/>
                  </a:lnTo>
                  <a:lnTo>
                    <a:pt x="3545453" y="432875"/>
                  </a:lnTo>
                  <a:lnTo>
                    <a:pt x="3550396" y="410940"/>
                  </a:lnTo>
                  <a:lnTo>
                    <a:pt x="3554839" y="389338"/>
                  </a:lnTo>
                  <a:lnTo>
                    <a:pt x="3558794" y="368046"/>
                  </a:lnTo>
                  <a:lnTo>
                    <a:pt x="3575812" y="365378"/>
                  </a:lnTo>
                  <a:lnTo>
                    <a:pt x="3599942" y="438403"/>
                  </a:lnTo>
                  <a:lnTo>
                    <a:pt x="3651250" y="445388"/>
                  </a:lnTo>
                  <a:lnTo>
                    <a:pt x="3665130" y="444698"/>
                  </a:lnTo>
                  <a:lnTo>
                    <a:pt x="3706294" y="428269"/>
                  </a:lnTo>
                  <a:lnTo>
                    <a:pt x="3716528" y="403605"/>
                  </a:lnTo>
                  <a:lnTo>
                    <a:pt x="3715839" y="395726"/>
                  </a:lnTo>
                  <a:lnTo>
                    <a:pt x="3689334" y="364759"/>
                  </a:lnTo>
                  <a:lnTo>
                    <a:pt x="3621404" y="339598"/>
                  </a:lnTo>
                  <a:lnTo>
                    <a:pt x="3603017" y="332218"/>
                  </a:lnTo>
                  <a:lnTo>
                    <a:pt x="3562477" y="303911"/>
                  </a:lnTo>
                  <a:lnTo>
                    <a:pt x="3543903" y="265477"/>
                  </a:lnTo>
                  <a:lnTo>
                    <a:pt x="3542665" y="250189"/>
                  </a:lnTo>
                  <a:lnTo>
                    <a:pt x="3545072" y="227157"/>
                  </a:lnTo>
                  <a:lnTo>
                    <a:pt x="3564364" y="189664"/>
                  </a:lnTo>
                  <a:lnTo>
                    <a:pt x="3602325" y="163724"/>
                  </a:lnTo>
                  <a:lnTo>
                    <a:pt x="3655335" y="150719"/>
                  </a:lnTo>
                  <a:lnTo>
                    <a:pt x="3687318" y="149098"/>
                  </a:lnTo>
                  <a:close/>
                </a:path>
                <a:path w="3801109" h="478789">
                  <a:moveTo>
                    <a:pt x="3347339" y="149098"/>
                  </a:moveTo>
                  <a:lnTo>
                    <a:pt x="3407013" y="158162"/>
                  </a:lnTo>
                  <a:lnTo>
                    <a:pt x="3451352" y="185420"/>
                  </a:lnTo>
                  <a:lnTo>
                    <a:pt x="3478847" y="228679"/>
                  </a:lnTo>
                  <a:lnTo>
                    <a:pt x="3488054" y="285750"/>
                  </a:lnTo>
                  <a:lnTo>
                    <a:pt x="3488054" y="292226"/>
                  </a:lnTo>
                  <a:lnTo>
                    <a:pt x="3487674" y="298830"/>
                  </a:lnTo>
                  <a:lnTo>
                    <a:pt x="3487039" y="305815"/>
                  </a:lnTo>
                  <a:lnTo>
                    <a:pt x="3273044" y="305815"/>
                  </a:lnTo>
                  <a:lnTo>
                    <a:pt x="3275095" y="337081"/>
                  </a:lnTo>
                  <a:lnTo>
                    <a:pt x="3291582" y="385468"/>
                  </a:lnTo>
                  <a:lnTo>
                    <a:pt x="3325187" y="415444"/>
                  </a:lnTo>
                  <a:lnTo>
                    <a:pt x="3379341" y="430200"/>
                  </a:lnTo>
                  <a:lnTo>
                    <a:pt x="3414395" y="432053"/>
                  </a:lnTo>
                  <a:lnTo>
                    <a:pt x="3432395" y="431651"/>
                  </a:lnTo>
                  <a:lnTo>
                    <a:pt x="3450002" y="430450"/>
                  </a:lnTo>
                  <a:lnTo>
                    <a:pt x="3467205" y="428464"/>
                  </a:lnTo>
                  <a:lnTo>
                    <a:pt x="3483991" y="425703"/>
                  </a:lnTo>
                  <a:lnTo>
                    <a:pt x="3486657" y="446786"/>
                  </a:lnTo>
                  <a:lnTo>
                    <a:pt x="3455275" y="460547"/>
                  </a:lnTo>
                  <a:lnTo>
                    <a:pt x="3423046" y="470392"/>
                  </a:lnTo>
                  <a:lnTo>
                    <a:pt x="3389985" y="476307"/>
                  </a:lnTo>
                  <a:lnTo>
                    <a:pt x="3356102" y="478282"/>
                  </a:lnTo>
                  <a:lnTo>
                    <a:pt x="3317118" y="475757"/>
                  </a:lnTo>
                  <a:lnTo>
                    <a:pt x="3250392" y="455564"/>
                  </a:lnTo>
                  <a:lnTo>
                    <a:pt x="3199975" y="415319"/>
                  </a:lnTo>
                  <a:lnTo>
                    <a:pt x="3174154" y="355832"/>
                  </a:lnTo>
                  <a:lnTo>
                    <a:pt x="3170936" y="318897"/>
                  </a:lnTo>
                  <a:lnTo>
                    <a:pt x="3174033" y="283104"/>
                  </a:lnTo>
                  <a:lnTo>
                    <a:pt x="3198850" y="221902"/>
                  </a:lnTo>
                  <a:lnTo>
                    <a:pt x="3247165" y="175726"/>
                  </a:lnTo>
                  <a:lnTo>
                    <a:pt x="3310550" y="152052"/>
                  </a:lnTo>
                  <a:lnTo>
                    <a:pt x="3347339" y="149098"/>
                  </a:lnTo>
                  <a:close/>
                </a:path>
                <a:path w="3801109" h="478789">
                  <a:moveTo>
                    <a:pt x="2235835" y="149098"/>
                  </a:moveTo>
                  <a:lnTo>
                    <a:pt x="2307558" y="159940"/>
                  </a:lnTo>
                  <a:lnTo>
                    <a:pt x="2362708" y="192404"/>
                  </a:lnTo>
                  <a:lnTo>
                    <a:pt x="2397855" y="242792"/>
                  </a:lnTo>
                  <a:lnTo>
                    <a:pt x="2409571" y="307086"/>
                  </a:lnTo>
                  <a:lnTo>
                    <a:pt x="2406382" y="343471"/>
                  </a:lnTo>
                  <a:lnTo>
                    <a:pt x="2380906" y="405384"/>
                  </a:lnTo>
                  <a:lnTo>
                    <a:pt x="2331283" y="451600"/>
                  </a:lnTo>
                  <a:lnTo>
                    <a:pt x="2264989" y="475309"/>
                  </a:lnTo>
                  <a:lnTo>
                    <a:pt x="2226056" y="478282"/>
                  </a:lnTo>
                  <a:lnTo>
                    <a:pt x="2188412" y="475476"/>
                  </a:lnTo>
                  <a:lnTo>
                    <a:pt x="2125079" y="453100"/>
                  </a:lnTo>
                  <a:lnTo>
                    <a:pt x="2078841" y="409477"/>
                  </a:lnTo>
                  <a:lnTo>
                    <a:pt x="2055270" y="350942"/>
                  </a:lnTo>
                  <a:lnTo>
                    <a:pt x="2052320" y="316484"/>
                  </a:lnTo>
                  <a:lnTo>
                    <a:pt x="2055415" y="281455"/>
                  </a:lnTo>
                  <a:lnTo>
                    <a:pt x="2080180" y="221257"/>
                  </a:lnTo>
                  <a:lnTo>
                    <a:pt x="2128803" y="175512"/>
                  </a:lnTo>
                  <a:lnTo>
                    <a:pt x="2195808" y="152028"/>
                  </a:lnTo>
                  <a:lnTo>
                    <a:pt x="2235835" y="149098"/>
                  </a:lnTo>
                  <a:close/>
                </a:path>
                <a:path w="3801109" h="478789">
                  <a:moveTo>
                    <a:pt x="1427099" y="149098"/>
                  </a:moveTo>
                  <a:lnTo>
                    <a:pt x="1479867" y="155844"/>
                  </a:lnTo>
                  <a:lnTo>
                    <a:pt x="1517395" y="176022"/>
                  </a:lnTo>
                  <a:lnTo>
                    <a:pt x="1539763" y="208899"/>
                  </a:lnTo>
                  <a:lnTo>
                    <a:pt x="1546987" y="253491"/>
                  </a:lnTo>
                  <a:lnTo>
                    <a:pt x="1545336" y="392811"/>
                  </a:lnTo>
                  <a:lnTo>
                    <a:pt x="1545149" y="400956"/>
                  </a:lnTo>
                  <a:lnTo>
                    <a:pt x="1545177" y="408257"/>
                  </a:lnTo>
                  <a:lnTo>
                    <a:pt x="1566671" y="444119"/>
                  </a:lnTo>
                  <a:lnTo>
                    <a:pt x="1594231" y="446786"/>
                  </a:lnTo>
                  <a:lnTo>
                    <a:pt x="1596263" y="462152"/>
                  </a:lnTo>
                  <a:lnTo>
                    <a:pt x="1573641" y="469173"/>
                  </a:lnTo>
                  <a:lnTo>
                    <a:pt x="1552638" y="474218"/>
                  </a:lnTo>
                  <a:lnTo>
                    <a:pt x="1533255" y="477262"/>
                  </a:lnTo>
                  <a:lnTo>
                    <a:pt x="1515491" y="478282"/>
                  </a:lnTo>
                  <a:lnTo>
                    <a:pt x="1494678" y="476043"/>
                  </a:lnTo>
                  <a:lnTo>
                    <a:pt x="1477771" y="469328"/>
                  </a:lnTo>
                  <a:lnTo>
                    <a:pt x="1464770" y="458136"/>
                  </a:lnTo>
                  <a:lnTo>
                    <a:pt x="1455674" y="442467"/>
                  </a:lnTo>
                  <a:lnTo>
                    <a:pt x="1434048" y="458136"/>
                  </a:lnTo>
                  <a:lnTo>
                    <a:pt x="1411827" y="469328"/>
                  </a:lnTo>
                  <a:lnTo>
                    <a:pt x="1388987" y="476043"/>
                  </a:lnTo>
                  <a:lnTo>
                    <a:pt x="1365504" y="478282"/>
                  </a:lnTo>
                  <a:lnTo>
                    <a:pt x="1343284" y="476827"/>
                  </a:lnTo>
                  <a:lnTo>
                    <a:pt x="1304942" y="465155"/>
                  </a:lnTo>
                  <a:lnTo>
                    <a:pt x="1266221" y="426926"/>
                  </a:lnTo>
                  <a:lnTo>
                    <a:pt x="1258696" y="389509"/>
                  </a:lnTo>
                  <a:lnTo>
                    <a:pt x="1261745" y="364980"/>
                  </a:lnTo>
                  <a:lnTo>
                    <a:pt x="1286129" y="326447"/>
                  </a:lnTo>
                  <a:lnTo>
                    <a:pt x="1334877" y="301751"/>
                  </a:lnTo>
                  <a:lnTo>
                    <a:pt x="1407941" y="289559"/>
                  </a:lnTo>
                  <a:lnTo>
                    <a:pt x="1453642" y="288036"/>
                  </a:lnTo>
                  <a:lnTo>
                    <a:pt x="1453895" y="262889"/>
                  </a:lnTo>
                  <a:lnTo>
                    <a:pt x="1444394" y="219831"/>
                  </a:lnTo>
                  <a:lnTo>
                    <a:pt x="1399299" y="194343"/>
                  </a:lnTo>
                  <a:lnTo>
                    <a:pt x="1381887" y="193294"/>
                  </a:lnTo>
                  <a:lnTo>
                    <a:pt x="1363789" y="194224"/>
                  </a:lnTo>
                  <a:lnTo>
                    <a:pt x="1343977" y="197024"/>
                  </a:lnTo>
                  <a:lnTo>
                    <a:pt x="1322451" y="201705"/>
                  </a:lnTo>
                  <a:lnTo>
                    <a:pt x="1299209" y="208279"/>
                  </a:lnTo>
                  <a:lnTo>
                    <a:pt x="1289812" y="181610"/>
                  </a:lnTo>
                  <a:lnTo>
                    <a:pt x="1325175" y="167368"/>
                  </a:lnTo>
                  <a:lnTo>
                    <a:pt x="1359836" y="157210"/>
                  </a:lnTo>
                  <a:lnTo>
                    <a:pt x="1393807" y="151124"/>
                  </a:lnTo>
                  <a:lnTo>
                    <a:pt x="1427099" y="149098"/>
                  </a:lnTo>
                  <a:close/>
                </a:path>
                <a:path w="3801109" h="478789">
                  <a:moveTo>
                    <a:pt x="808355" y="149098"/>
                  </a:moveTo>
                  <a:lnTo>
                    <a:pt x="868029" y="158162"/>
                  </a:lnTo>
                  <a:lnTo>
                    <a:pt x="912368" y="185420"/>
                  </a:lnTo>
                  <a:lnTo>
                    <a:pt x="939863" y="228679"/>
                  </a:lnTo>
                  <a:lnTo>
                    <a:pt x="949070" y="285750"/>
                  </a:lnTo>
                  <a:lnTo>
                    <a:pt x="949070" y="292226"/>
                  </a:lnTo>
                  <a:lnTo>
                    <a:pt x="948690" y="298830"/>
                  </a:lnTo>
                  <a:lnTo>
                    <a:pt x="948055" y="305815"/>
                  </a:lnTo>
                  <a:lnTo>
                    <a:pt x="734059" y="305815"/>
                  </a:lnTo>
                  <a:lnTo>
                    <a:pt x="736111" y="337081"/>
                  </a:lnTo>
                  <a:lnTo>
                    <a:pt x="752598" y="385468"/>
                  </a:lnTo>
                  <a:lnTo>
                    <a:pt x="786203" y="415444"/>
                  </a:lnTo>
                  <a:lnTo>
                    <a:pt x="840357" y="430200"/>
                  </a:lnTo>
                  <a:lnTo>
                    <a:pt x="875411" y="432053"/>
                  </a:lnTo>
                  <a:lnTo>
                    <a:pt x="893411" y="431651"/>
                  </a:lnTo>
                  <a:lnTo>
                    <a:pt x="911018" y="430450"/>
                  </a:lnTo>
                  <a:lnTo>
                    <a:pt x="928221" y="428464"/>
                  </a:lnTo>
                  <a:lnTo>
                    <a:pt x="945007" y="425703"/>
                  </a:lnTo>
                  <a:lnTo>
                    <a:pt x="947674" y="446786"/>
                  </a:lnTo>
                  <a:lnTo>
                    <a:pt x="916291" y="460547"/>
                  </a:lnTo>
                  <a:lnTo>
                    <a:pt x="884062" y="470392"/>
                  </a:lnTo>
                  <a:lnTo>
                    <a:pt x="851001" y="476307"/>
                  </a:lnTo>
                  <a:lnTo>
                    <a:pt x="817118" y="478282"/>
                  </a:lnTo>
                  <a:lnTo>
                    <a:pt x="778134" y="475757"/>
                  </a:lnTo>
                  <a:lnTo>
                    <a:pt x="711408" y="455564"/>
                  </a:lnTo>
                  <a:lnTo>
                    <a:pt x="660991" y="415319"/>
                  </a:lnTo>
                  <a:lnTo>
                    <a:pt x="635170" y="355832"/>
                  </a:lnTo>
                  <a:lnTo>
                    <a:pt x="631952" y="318897"/>
                  </a:lnTo>
                  <a:lnTo>
                    <a:pt x="635049" y="283104"/>
                  </a:lnTo>
                  <a:lnTo>
                    <a:pt x="659866" y="221902"/>
                  </a:lnTo>
                  <a:lnTo>
                    <a:pt x="708181" y="175726"/>
                  </a:lnTo>
                  <a:lnTo>
                    <a:pt x="771566" y="152052"/>
                  </a:lnTo>
                  <a:lnTo>
                    <a:pt x="808355" y="149098"/>
                  </a:lnTo>
                  <a:close/>
                </a:path>
                <a:path w="3801109" h="478789">
                  <a:moveTo>
                    <a:pt x="2821686" y="147700"/>
                  </a:moveTo>
                  <a:lnTo>
                    <a:pt x="2825369" y="150367"/>
                  </a:lnTo>
                  <a:lnTo>
                    <a:pt x="2824535" y="173874"/>
                  </a:lnTo>
                  <a:lnTo>
                    <a:pt x="2823940" y="198119"/>
                  </a:lnTo>
                  <a:lnTo>
                    <a:pt x="2823583" y="223127"/>
                  </a:lnTo>
                  <a:lnTo>
                    <a:pt x="2823464" y="248920"/>
                  </a:lnTo>
                  <a:lnTo>
                    <a:pt x="2823464" y="375158"/>
                  </a:lnTo>
                  <a:lnTo>
                    <a:pt x="2823785" y="421324"/>
                  </a:lnTo>
                  <a:lnTo>
                    <a:pt x="2874264" y="453771"/>
                  </a:lnTo>
                  <a:lnTo>
                    <a:pt x="2875280" y="469900"/>
                  </a:lnTo>
                  <a:lnTo>
                    <a:pt x="2850560" y="469419"/>
                  </a:lnTo>
                  <a:lnTo>
                    <a:pt x="2825924" y="469106"/>
                  </a:lnTo>
                  <a:lnTo>
                    <a:pt x="2801360" y="468935"/>
                  </a:lnTo>
                  <a:lnTo>
                    <a:pt x="2776855" y="468884"/>
                  </a:lnTo>
                  <a:lnTo>
                    <a:pt x="2751992" y="468935"/>
                  </a:lnTo>
                  <a:lnTo>
                    <a:pt x="2727309" y="469106"/>
                  </a:lnTo>
                  <a:lnTo>
                    <a:pt x="2702792" y="469419"/>
                  </a:lnTo>
                  <a:lnTo>
                    <a:pt x="2678430" y="469900"/>
                  </a:lnTo>
                  <a:lnTo>
                    <a:pt x="2676779" y="453771"/>
                  </a:lnTo>
                  <a:lnTo>
                    <a:pt x="2719324" y="442087"/>
                  </a:lnTo>
                  <a:lnTo>
                    <a:pt x="2728293" y="402425"/>
                  </a:lnTo>
                  <a:lnTo>
                    <a:pt x="2728341" y="388112"/>
                  </a:lnTo>
                  <a:lnTo>
                    <a:pt x="2728341" y="280288"/>
                  </a:lnTo>
                  <a:lnTo>
                    <a:pt x="2727975" y="238204"/>
                  </a:lnTo>
                  <a:lnTo>
                    <a:pt x="2726944" y="199644"/>
                  </a:lnTo>
                  <a:lnTo>
                    <a:pt x="2679065" y="187198"/>
                  </a:lnTo>
                  <a:lnTo>
                    <a:pt x="2677033" y="173482"/>
                  </a:lnTo>
                  <a:lnTo>
                    <a:pt x="2716994" y="167239"/>
                  </a:lnTo>
                  <a:lnTo>
                    <a:pt x="2754407" y="160877"/>
                  </a:lnTo>
                  <a:lnTo>
                    <a:pt x="2789297" y="154372"/>
                  </a:lnTo>
                  <a:lnTo>
                    <a:pt x="2821686" y="147700"/>
                  </a:lnTo>
                  <a:close/>
                </a:path>
                <a:path w="3801109" h="478789">
                  <a:moveTo>
                    <a:pt x="3036443" y="72771"/>
                  </a:moveTo>
                  <a:lnTo>
                    <a:pt x="3041142" y="75057"/>
                  </a:lnTo>
                  <a:lnTo>
                    <a:pt x="3040661" y="95654"/>
                  </a:lnTo>
                  <a:lnTo>
                    <a:pt x="3040348" y="116871"/>
                  </a:lnTo>
                  <a:lnTo>
                    <a:pt x="3040177" y="138707"/>
                  </a:lnTo>
                  <a:lnTo>
                    <a:pt x="3040126" y="161162"/>
                  </a:lnTo>
                  <a:lnTo>
                    <a:pt x="3133852" y="161162"/>
                  </a:lnTo>
                  <a:lnTo>
                    <a:pt x="3133852" y="197612"/>
                  </a:lnTo>
                  <a:lnTo>
                    <a:pt x="3040126" y="197612"/>
                  </a:lnTo>
                  <a:lnTo>
                    <a:pt x="3039219" y="247886"/>
                  </a:lnTo>
                  <a:lnTo>
                    <a:pt x="3038586" y="294147"/>
                  </a:lnTo>
                  <a:lnTo>
                    <a:pt x="3038215" y="336432"/>
                  </a:lnTo>
                  <a:lnTo>
                    <a:pt x="3038094" y="374776"/>
                  </a:lnTo>
                  <a:lnTo>
                    <a:pt x="3038738" y="390348"/>
                  </a:lnTo>
                  <a:lnTo>
                    <a:pt x="3054861" y="427106"/>
                  </a:lnTo>
                  <a:lnTo>
                    <a:pt x="3088259" y="434339"/>
                  </a:lnTo>
                  <a:lnTo>
                    <a:pt x="3099929" y="434173"/>
                  </a:lnTo>
                  <a:lnTo>
                    <a:pt x="3112087" y="433673"/>
                  </a:lnTo>
                  <a:lnTo>
                    <a:pt x="3124745" y="432839"/>
                  </a:lnTo>
                  <a:lnTo>
                    <a:pt x="3137916" y="431673"/>
                  </a:lnTo>
                  <a:lnTo>
                    <a:pt x="3140583" y="451738"/>
                  </a:lnTo>
                  <a:lnTo>
                    <a:pt x="3114365" y="463167"/>
                  </a:lnTo>
                  <a:lnTo>
                    <a:pt x="3089052" y="471344"/>
                  </a:lnTo>
                  <a:lnTo>
                    <a:pt x="3064644" y="476259"/>
                  </a:lnTo>
                  <a:lnTo>
                    <a:pt x="3041142" y="477900"/>
                  </a:lnTo>
                  <a:lnTo>
                    <a:pt x="3019024" y="476684"/>
                  </a:lnTo>
                  <a:lnTo>
                    <a:pt x="2968625" y="458342"/>
                  </a:lnTo>
                  <a:lnTo>
                    <a:pt x="2944568" y="417712"/>
                  </a:lnTo>
                  <a:lnTo>
                    <a:pt x="2942971" y="399161"/>
                  </a:lnTo>
                  <a:lnTo>
                    <a:pt x="2943092" y="360374"/>
                  </a:lnTo>
                  <a:lnTo>
                    <a:pt x="2943463" y="313562"/>
                  </a:lnTo>
                  <a:lnTo>
                    <a:pt x="2944096" y="258750"/>
                  </a:lnTo>
                  <a:lnTo>
                    <a:pt x="2945003" y="195961"/>
                  </a:lnTo>
                  <a:lnTo>
                    <a:pt x="2899791" y="184276"/>
                  </a:lnTo>
                  <a:lnTo>
                    <a:pt x="2896743" y="166115"/>
                  </a:lnTo>
                  <a:lnTo>
                    <a:pt x="2952750" y="161162"/>
                  </a:lnTo>
                  <a:lnTo>
                    <a:pt x="2984500" y="82423"/>
                  </a:lnTo>
                  <a:lnTo>
                    <a:pt x="2998456" y="79950"/>
                  </a:lnTo>
                  <a:lnTo>
                    <a:pt x="3011757" y="77501"/>
                  </a:lnTo>
                  <a:lnTo>
                    <a:pt x="3024415" y="75100"/>
                  </a:lnTo>
                  <a:lnTo>
                    <a:pt x="3036443" y="72771"/>
                  </a:lnTo>
                  <a:close/>
                </a:path>
                <a:path w="3801109" h="478789">
                  <a:moveTo>
                    <a:pt x="1122299" y="72771"/>
                  </a:moveTo>
                  <a:lnTo>
                    <a:pt x="1126998" y="75057"/>
                  </a:lnTo>
                  <a:lnTo>
                    <a:pt x="1126517" y="95654"/>
                  </a:lnTo>
                  <a:lnTo>
                    <a:pt x="1126204" y="116871"/>
                  </a:lnTo>
                  <a:lnTo>
                    <a:pt x="1126033" y="138707"/>
                  </a:lnTo>
                  <a:lnTo>
                    <a:pt x="1125982" y="161162"/>
                  </a:lnTo>
                  <a:lnTo>
                    <a:pt x="1219708" y="161162"/>
                  </a:lnTo>
                  <a:lnTo>
                    <a:pt x="1219708" y="197612"/>
                  </a:lnTo>
                  <a:lnTo>
                    <a:pt x="1125982" y="197612"/>
                  </a:lnTo>
                  <a:lnTo>
                    <a:pt x="1125075" y="247886"/>
                  </a:lnTo>
                  <a:lnTo>
                    <a:pt x="1124442" y="294147"/>
                  </a:lnTo>
                  <a:lnTo>
                    <a:pt x="1124071" y="336432"/>
                  </a:lnTo>
                  <a:lnTo>
                    <a:pt x="1123950" y="374776"/>
                  </a:lnTo>
                  <a:lnTo>
                    <a:pt x="1124594" y="390348"/>
                  </a:lnTo>
                  <a:lnTo>
                    <a:pt x="1140717" y="427106"/>
                  </a:lnTo>
                  <a:lnTo>
                    <a:pt x="1174115" y="434339"/>
                  </a:lnTo>
                  <a:lnTo>
                    <a:pt x="1185785" y="434173"/>
                  </a:lnTo>
                  <a:lnTo>
                    <a:pt x="1197943" y="433673"/>
                  </a:lnTo>
                  <a:lnTo>
                    <a:pt x="1210601" y="432839"/>
                  </a:lnTo>
                  <a:lnTo>
                    <a:pt x="1223771" y="431673"/>
                  </a:lnTo>
                  <a:lnTo>
                    <a:pt x="1226439" y="451738"/>
                  </a:lnTo>
                  <a:lnTo>
                    <a:pt x="1200221" y="463167"/>
                  </a:lnTo>
                  <a:lnTo>
                    <a:pt x="1174908" y="471344"/>
                  </a:lnTo>
                  <a:lnTo>
                    <a:pt x="1150500" y="476259"/>
                  </a:lnTo>
                  <a:lnTo>
                    <a:pt x="1126998" y="477900"/>
                  </a:lnTo>
                  <a:lnTo>
                    <a:pt x="1104880" y="476684"/>
                  </a:lnTo>
                  <a:lnTo>
                    <a:pt x="1054481" y="458342"/>
                  </a:lnTo>
                  <a:lnTo>
                    <a:pt x="1030424" y="417712"/>
                  </a:lnTo>
                  <a:lnTo>
                    <a:pt x="1028827" y="399161"/>
                  </a:lnTo>
                  <a:lnTo>
                    <a:pt x="1028948" y="360374"/>
                  </a:lnTo>
                  <a:lnTo>
                    <a:pt x="1029319" y="313562"/>
                  </a:lnTo>
                  <a:lnTo>
                    <a:pt x="1029952" y="258750"/>
                  </a:lnTo>
                  <a:lnTo>
                    <a:pt x="1030858" y="195961"/>
                  </a:lnTo>
                  <a:lnTo>
                    <a:pt x="985646" y="184276"/>
                  </a:lnTo>
                  <a:lnTo>
                    <a:pt x="982599" y="166115"/>
                  </a:lnTo>
                  <a:lnTo>
                    <a:pt x="1038606" y="161162"/>
                  </a:lnTo>
                  <a:lnTo>
                    <a:pt x="1070356" y="82423"/>
                  </a:lnTo>
                  <a:lnTo>
                    <a:pt x="1084312" y="79950"/>
                  </a:lnTo>
                  <a:lnTo>
                    <a:pt x="1097613" y="77501"/>
                  </a:lnTo>
                  <a:lnTo>
                    <a:pt x="1110271" y="75100"/>
                  </a:lnTo>
                  <a:lnTo>
                    <a:pt x="1122299" y="72771"/>
                  </a:lnTo>
                  <a:close/>
                </a:path>
                <a:path w="3801109" h="478789">
                  <a:moveTo>
                    <a:pt x="0" y="0"/>
                  </a:moveTo>
                  <a:lnTo>
                    <a:pt x="26074" y="593"/>
                  </a:lnTo>
                  <a:lnTo>
                    <a:pt x="48672" y="1031"/>
                  </a:lnTo>
                  <a:lnTo>
                    <a:pt x="67794" y="1303"/>
                  </a:lnTo>
                  <a:lnTo>
                    <a:pt x="83439" y="1397"/>
                  </a:lnTo>
                  <a:lnTo>
                    <a:pt x="102606" y="1303"/>
                  </a:lnTo>
                  <a:lnTo>
                    <a:pt x="121999" y="1031"/>
                  </a:lnTo>
                  <a:lnTo>
                    <a:pt x="141606" y="593"/>
                  </a:lnTo>
                  <a:lnTo>
                    <a:pt x="161417" y="0"/>
                  </a:lnTo>
                  <a:lnTo>
                    <a:pt x="278256" y="295021"/>
                  </a:lnTo>
                  <a:lnTo>
                    <a:pt x="282043" y="304480"/>
                  </a:lnTo>
                  <a:lnTo>
                    <a:pt x="285591" y="313642"/>
                  </a:lnTo>
                  <a:lnTo>
                    <a:pt x="288901" y="322542"/>
                  </a:lnTo>
                  <a:lnTo>
                    <a:pt x="291973" y="331215"/>
                  </a:lnTo>
                  <a:lnTo>
                    <a:pt x="295354" y="322542"/>
                  </a:lnTo>
                  <a:lnTo>
                    <a:pt x="298831" y="313642"/>
                  </a:lnTo>
                  <a:lnTo>
                    <a:pt x="302402" y="304480"/>
                  </a:lnTo>
                  <a:lnTo>
                    <a:pt x="306070" y="295021"/>
                  </a:lnTo>
                  <a:lnTo>
                    <a:pt x="426339" y="0"/>
                  </a:lnTo>
                  <a:lnTo>
                    <a:pt x="448839" y="593"/>
                  </a:lnTo>
                  <a:lnTo>
                    <a:pt x="470233" y="1031"/>
                  </a:lnTo>
                  <a:lnTo>
                    <a:pt x="490507" y="1303"/>
                  </a:lnTo>
                  <a:lnTo>
                    <a:pt x="509651" y="1397"/>
                  </a:lnTo>
                  <a:lnTo>
                    <a:pt x="526960" y="1303"/>
                  </a:lnTo>
                  <a:lnTo>
                    <a:pt x="545734" y="1031"/>
                  </a:lnTo>
                  <a:lnTo>
                    <a:pt x="565961" y="593"/>
                  </a:lnTo>
                  <a:lnTo>
                    <a:pt x="587629" y="0"/>
                  </a:lnTo>
                  <a:lnTo>
                    <a:pt x="589661" y="17145"/>
                  </a:lnTo>
                  <a:lnTo>
                    <a:pt x="543814" y="30225"/>
                  </a:lnTo>
                  <a:lnTo>
                    <a:pt x="535205" y="80797"/>
                  </a:lnTo>
                  <a:lnTo>
                    <a:pt x="535178" y="96774"/>
                  </a:lnTo>
                  <a:lnTo>
                    <a:pt x="535178" y="363727"/>
                  </a:lnTo>
                  <a:lnTo>
                    <a:pt x="535499" y="416020"/>
                  </a:lnTo>
                  <a:lnTo>
                    <a:pt x="588391" y="453136"/>
                  </a:lnTo>
                  <a:lnTo>
                    <a:pt x="589661" y="469900"/>
                  </a:lnTo>
                  <a:lnTo>
                    <a:pt x="565088" y="469419"/>
                  </a:lnTo>
                  <a:lnTo>
                    <a:pt x="539194" y="469106"/>
                  </a:lnTo>
                  <a:lnTo>
                    <a:pt x="511990" y="468935"/>
                  </a:lnTo>
                  <a:lnTo>
                    <a:pt x="483489" y="468884"/>
                  </a:lnTo>
                  <a:lnTo>
                    <a:pt x="456362" y="468935"/>
                  </a:lnTo>
                  <a:lnTo>
                    <a:pt x="431546" y="469106"/>
                  </a:lnTo>
                  <a:lnTo>
                    <a:pt x="409015" y="469419"/>
                  </a:lnTo>
                  <a:lnTo>
                    <a:pt x="388747" y="469900"/>
                  </a:lnTo>
                  <a:lnTo>
                    <a:pt x="387096" y="453136"/>
                  </a:lnTo>
                  <a:lnTo>
                    <a:pt x="425577" y="441451"/>
                  </a:lnTo>
                  <a:lnTo>
                    <a:pt x="434705" y="399891"/>
                  </a:lnTo>
                  <a:lnTo>
                    <a:pt x="434975" y="363727"/>
                  </a:lnTo>
                  <a:lnTo>
                    <a:pt x="434975" y="149351"/>
                  </a:lnTo>
                  <a:lnTo>
                    <a:pt x="435044" y="138685"/>
                  </a:lnTo>
                  <a:lnTo>
                    <a:pt x="435244" y="124031"/>
                  </a:lnTo>
                  <a:lnTo>
                    <a:pt x="435564" y="105400"/>
                  </a:lnTo>
                  <a:lnTo>
                    <a:pt x="435991" y="82803"/>
                  </a:lnTo>
                  <a:lnTo>
                    <a:pt x="430202" y="97307"/>
                  </a:lnTo>
                  <a:lnTo>
                    <a:pt x="424259" y="112061"/>
                  </a:lnTo>
                  <a:lnTo>
                    <a:pt x="418149" y="127077"/>
                  </a:lnTo>
                  <a:lnTo>
                    <a:pt x="411861" y="142366"/>
                  </a:lnTo>
                  <a:lnTo>
                    <a:pt x="278638" y="468884"/>
                  </a:lnTo>
                  <a:lnTo>
                    <a:pt x="248412" y="471550"/>
                  </a:lnTo>
                  <a:lnTo>
                    <a:pt x="121285" y="154432"/>
                  </a:lnTo>
                  <a:lnTo>
                    <a:pt x="115524" y="140483"/>
                  </a:lnTo>
                  <a:lnTo>
                    <a:pt x="109680" y="125714"/>
                  </a:lnTo>
                  <a:lnTo>
                    <a:pt x="103764" y="110158"/>
                  </a:lnTo>
                  <a:lnTo>
                    <a:pt x="97790" y="93852"/>
                  </a:lnTo>
                  <a:lnTo>
                    <a:pt x="98049" y="115566"/>
                  </a:lnTo>
                  <a:lnTo>
                    <a:pt x="98250" y="133254"/>
                  </a:lnTo>
                  <a:lnTo>
                    <a:pt x="98379" y="146895"/>
                  </a:lnTo>
                  <a:lnTo>
                    <a:pt x="98425" y="156463"/>
                  </a:lnTo>
                  <a:lnTo>
                    <a:pt x="98425" y="363727"/>
                  </a:lnTo>
                  <a:lnTo>
                    <a:pt x="98472" y="382631"/>
                  </a:lnTo>
                  <a:lnTo>
                    <a:pt x="98615" y="399891"/>
                  </a:lnTo>
                  <a:lnTo>
                    <a:pt x="98853" y="415484"/>
                  </a:lnTo>
                  <a:lnTo>
                    <a:pt x="99187" y="429387"/>
                  </a:lnTo>
                  <a:lnTo>
                    <a:pt x="99314" y="435863"/>
                  </a:lnTo>
                  <a:lnTo>
                    <a:pt x="102235" y="439800"/>
                  </a:lnTo>
                  <a:lnTo>
                    <a:pt x="107823" y="441451"/>
                  </a:lnTo>
                  <a:lnTo>
                    <a:pt x="144653" y="453136"/>
                  </a:lnTo>
                  <a:lnTo>
                    <a:pt x="145669" y="469900"/>
                  </a:lnTo>
                  <a:lnTo>
                    <a:pt x="126575" y="469419"/>
                  </a:lnTo>
                  <a:lnTo>
                    <a:pt x="108743" y="469106"/>
                  </a:lnTo>
                  <a:lnTo>
                    <a:pt x="92198" y="468935"/>
                  </a:lnTo>
                  <a:lnTo>
                    <a:pt x="76962" y="468884"/>
                  </a:lnTo>
                  <a:lnTo>
                    <a:pt x="61479" y="468935"/>
                  </a:lnTo>
                  <a:lnTo>
                    <a:pt x="43783" y="469106"/>
                  </a:lnTo>
                  <a:lnTo>
                    <a:pt x="23848" y="469419"/>
                  </a:lnTo>
                  <a:lnTo>
                    <a:pt x="1651" y="469900"/>
                  </a:lnTo>
                  <a:lnTo>
                    <a:pt x="0" y="453136"/>
                  </a:lnTo>
                  <a:lnTo>
                    <a:pt x="44831" y="440689"/>
                  </a:lnTo>
                  <a:lnTo>
                    <a:pt x="54435" y="400113"/>
                  </a:lnTo>
                  <a:lnTo>
                    <a:pt x="54610" y="363727"/>
                  </a:lnTo>
                  <a:lnTo>
                    <a:pt x="54610" y="96774"/>
                  </a:lnTo>
                  <a:lnTo>
                    <a:pt x="54234" y="53036"/>
                  </a:lnTo>
                  <a:lnTo>
                    <a:pt x="1016" y="17145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6" name="object 26"/>
            <p:cNvSpPr/>
            <p:nvPr>
              <p:custDataLst>
                <p:tags r:id="rId16"/>
              </p:custDataLst>
            </p:nvPr>
          </p:nvSpPr>
          <p:spPr>
            <a:xfrm>
              <a:off x="5488685" y="1306702"/>
              <a:ext cx="122682" cy="118364"/>
            </a:xfrm>
            <a:prstGeom prst="rect">
              <a:avLst/>
            </a:prstGeom>
            <a:blipFill>
              <a:blip r:embed="rId4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7" name="object 27"/>
            <p:cNvSpPr/>
            <p:nvPr>
              <p:custDataLst>
                <p:tags r:id="rId17"/>
              </p:custDataLst>
            </p:nvPr>
          </p:nvSpPr>
          <p:spPr>
            <a:xfrm>
              <a:off x="4392167" y="1291335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8" h="513714">
                  <a:moveTo>
                    <a:pt x="980186" y="0"/>
                  </a:moveTo>
                  <a:lnTo>
                    <a:pt x="983869" y="2666"/>
                  </a:lnTo>
                  <a:lnTo>
                    <a:pt x="983015" y="26173"/>
                  </a:lnTo>
                  <a:lnTo>
                    <a:pt x="982376" y="50418"/>
                  </a:lnTo>
                  <a:lnTo>
                    <a:pt x="981975" y="75426"/>
                  </a:lnTo>
                  <a:lnTo>
                    <a:pt x="981837" y="101218"/>
                  </a:lnTo>
                  <a:lnTo>
                    <a:pt x="981837" y="410972"/>
                  </a:lnTo>
                  <a:lnTo>
                    <a:pt x="982265" y="457138"/>
                  </a:lnTo>
                  <a:lnTo>
                    <a:pt x="1032764" y="489585"/>
                  </a:lnTo>
                  <a:lnTo>
                    <a:pt x="1033780" y="505713"/>
                  </a:lnTo>
                  <a:lnTo>
                    <a:pt x="1009042" y="505233"/>
                  </a:lnTo>
                  <a:lnTo>
                    <a:pt x="984377" y="504920"/>
                  </a:lnTo>
                  <a:lnTo>
                    <a:pt x="959806" y="504749"/>
                  </a:lnTo>
                  <a:lnTo>
                    <a:pt x="935355" y="504698"/>
                  </a:lnTo>
                  <a:lnTo>
                    <a:pt x="910492" y="504749"/>
                  </a:lnTo>
                  <a:lnTo>
                    <a:pt x="885809" y="504920"/>
                  </a:lnTo>
                  <a:lnTo>
                    <a:pt x="861292" y="505233"/>
                  </a:lnTo>
                  <a:lnTo>
                    <a:pt x="836930" y="505713"/>
                  </a:lnTo>
                  <a:lnTo>
                    <a:pt x="835152" y="489585"/>
                  </a:lnTo>
                  <a:lnTo>
                    <a:pt x="877697" y="477900"/>
                  </a:lnTo>
                  <a:lnTo>
                    <a:pt x="882904" y="476503"/>
                  </a:lnTo>
                  <a:lnTo>
                    <a:pt x="885698" y="473201"/>
                  </a:lnTo>
                  <a:lnTo>
                    <a:pt x="886841" y="423925"/>
                  </a:lnTo>
                  <a:lnTo>
                    <a:pt x="886841" y="133603"/>
                  </a:lnTo>
                  <a:lnTo>
                    <a:pt x="886475" y="91519"/>
                  </a:lnTo>
                  <a:lnTo>
                    <a:pt x="885444" y="52959"/>
                  </a:lnTo>
                  <a:lnTo>
                    <a:pt x="836168" y="39497"/>
                  </a:lnTo>
                  <a:lnTo>
                    <a:pt x="834263" y="25780"/>
                  </a:lnTo>
                  <a:lnTo>
                    <a:pt x="874744" y="19538"/>
                  </a:lnTo>
                  <a:lnTo>
                    <a:pt x="912558" y="13176"/>
                  </a:lnTo>
                  <a:lnTo>
                    <a:pt x="947705" y="6671"/>
                  </a:lnTo>
                  <a:lnTo>
                    <a:pt x="980186" y="0"/>
                  </a:lnTo>
                  <a:close/>
                </a:path>
                <a:path w="1033778" h="513714">
                  <a:moveTo>
                    <a:pt x="145923" y="0"/>
                  </a:moveTo>
                  <a:lnTo>
                    <a:pt x="149606" y="2666"/>
                  </a:lnTo>
                  <a:lnTo>
                    <a:pt x="148772" y="30741"/>
                  </a:lnTo>
                  <a:lnTo>
                    <a:pt x="148177" y="65055"/>
                  </a:lnTo>
                  <a:lnTo>
                    <a:pt x="147820" y="105608"/>
                  </a:lnTo>
                  <a:lnTo>
                    <a:pt x="147701" y="152400"/>
                  </a:lnTo>
                  <a:lnTo>
                    <a:pt x="147701" y="216408"/>
                  </a:lnTo>
                  <a:lnTo>
                    <a:pt x="173136" y="202592"/>
                  </a:lnTo>
                  <a:lnTo>
                    <a:pt x="198215" y="192754"/>
                  </a:lnTo>
                  <a:lnTo>
                    <a:pt x="222960" y="186868"/>
                  </a:lnTo>
                  <a:lnTo>
                    <a:pt x="247396" y="184912"/>
                  </a:lnTo>
                  <a:lnTo>
                    <a:pt x="277544" y="187555"/>
                  </a:lnTo>
                  <a:lnTo>
                    <a:pt x="327888" y="208700"/>
                  </a:lnTo>
                  <a:lnTo>
                    <a:pt x="364275" y="250043"/>
                  </a:lnTo>
                  <a:lnTo>
                    <a:pt x="382754" y="305391"/>
                  </a:lnTo>
                  <a:lnTo>
                    <a:pt x="385064" y="337947"/>
                  </a:lnTo>
                  <a:lnTo>
                    <a:pt x="381775" y="377279"/>
                  </a:lnTo>
                  <a:lnTo>
                    <a:pt x="355435" y="442085"/>
                  </a:lnTo>
                  <a:lnTo>
                    <a:pt x="303428" y="487729"/>
                  </a:lnTo>
                  <a:lnTo>
                    <a:pt x="230328" y="510831"/>
                  </a:lnTo>
                  <a:lnTo>
                    <a:pt x="186182" y="513714"/>
                  </a:lnTo>
                  <a:lnTo>
                    <a:pt x="155795" y="512357"/>
                  </a:lnTo>
                  <a:lnTo>
                    <a:pt x="123301" y="508285"/>
                  </a:lnTo>
                  <a:lnTo>
                    <a:pt x="88687" y="501499"/>
                  </a:lnTo>
                  <a:lnTo>
                    <a:pt x="51943" y="491998"/>
                  </a:lnTo>
                  <a:lnTo>
                    <a:pt x="52202" y="470326"/>
                  </a:lnTo>
                  <a:lnTo>
                    <a:pt x="52403" y="445309"/>
                  </a:lnTo>
                  <a:lnTo>
                    <a:pt x="52532" y="416935"/>
                  </a:lnTo>
                  <a:lnTo>
                    <a:pt x="52578" y="385190"/>
                  </a:lnTo>
                  <a:lnTo>
                    <a:pt x="52578" y="186562"/>
                  </a:lnTo>
                  <a:lnTo>
                    <a:pt x="52212" y="116141"/>
                  </a:lnTo>
                  <a:lnTo>
                    <a:pt x="51181" y="52959"/>
                  </a:lnTo>
                  <a:lnTo>
                    <a:pt x="2032" y="39497"/>
                  </a:lnTo>
                  <a:lnTo>
                    <a:pt x="0" y="25780"/>
                  </a:lnTo>
                  <a:lnTo>
                    <a:pt x="40409" y="19538"/>
                  </a:lnTo>
                  <a:lnTo>
                    <a:pt x="78200" y="13176"/>
                  </a:lnTo>
                  <a:lnTo>
                    <a:pt x="113371" y="6671"/>
                  </a:lnTo>
                  <a:lnTo>
                    <a:pt x="14592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8" name="object 28"/>
          <p:cNvSpPr txBox="1"/>
          <p:nvPr>
            <p:custDataLst>
              <p:tags r:id="rId5"/>
            </p:custDataLst>
          </p:nvPr>
        </p:nvSpPr>
        <p:spPr>
          <a:xfrm>
            <a:off x="364642" y="2094052"/>
            <a:ext cx="848804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13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Virtually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drug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metabolized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liver and/or  other tissues.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Sometimes metabolism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produces a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pharmacologically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metabolite,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drug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metabolite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have an adverse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effect.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clinically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 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acetaminophen,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commonly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analgesic and</a:t>
            </a:r>
            <a:r>
              <a:rPr sz="24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antipyretic.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therapeutic dose range, acetaminophen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metabolized  Predominantly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glucuronidation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sulfation,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 conjugated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95% 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total  excreted</a:t>
            </a:r>
            <a:r>
              <a:rPr sz="2400" b="1" spc="3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metabolites.</a:t>
            </a:r>
            <a:r>
              <a:rPr sz="2400" b="1" spc="3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P450</a:t>
            </a:r>
            <a:r>
              <a:rPr sz="2400" b="1" spc="3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sz="2400" b="1" spc="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oxidize</a:t>
            </a:r>
            <a:r>
              <a:rPr sz="2400" b="1" spc="3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3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sz="2400" b="1" spc="4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sz="2400" b="1" spc="3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29" name="object 29"/>
          <p:cNvSpPr txBox="1"/>
          <p:nvPr>
            <p:custDataLst>
              <p:tags r:id="rId6"/>
            </p:custDataLst>
          </p:nvPr>
        </p:nvSpPr>
        <p:spPr>
          <a:xfrm>
            <a:off x="3019872" y="5385380"/>
            <a:ext cx="6156198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49605" algn="l"/>
                <a:tab pos="211137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reactive	intermediate</a:t>
            </a:r>
            <a:r>
              <a:rPr sz="24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which	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spc="-1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spc="-2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2400" b="1" spc="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tely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gated	</a:t>
            </a:r>
            <a:r>
              <a:rPr lang="en-US"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tabLst>
                <a:tab pos="649605" algn="l"/>
                <a:tab pos="2111375" algn="l"/>
              </a:tabLst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2111375" algn="l"/>
              </a:tabLst>
            </a:pP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>
            <p:custDataLst>
              <p:tags r:id="rId7"/>
            </p:custDataLst>
          </p:nvPr>
        </p:nvSpPr>
        <p:spPr>
          <a:xfrm>
            <a:off x="7772400" y="5387136"/>
            <a:ext cx="131580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acetyl-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>
            <p:custDataLst>
              <p:tags r:id="rId8"/>
            </p:custDataLst>
          </p:nvPr>
        </p:nvSpPr>
        <p:spPr>
          <a:xfrm>
            <a:off x="364642" y="5387136"/>
            <a:ext cx="26441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acetaminophen</a:t>
            </a:r>
            <a:r>
              <a:rPr sz="2400" b="1" spc="5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benzoquinoneimine,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glutathione.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>
              <p:custDataLst>
                <p:tags r:id="rId10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>
              <p:custDataLst>
                <p:tags r:id="rId11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>
              <p:custDataLst>
                <p:tags r:id="rId13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 txBox="1"/>
          <p:nvPr>
            <p:custDataLst>
              <p:tags r:id="rId3"/>
            </p:custDataLst>
          </p:nvPr>
        </p:nvSpPr>
        <p:spPr>
          <a:xfrm>
            <a:off x="3116960" y="879728"/>
            <a:ext cx="1768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  <a:tab pos="1501140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	lev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	of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>
            <p:custDataLst>
              <p:tags r:id="rId4"/>
            </p:custDataLst>
          </p:nvPr>
        </p:nvSpPr>
        <p:spPr>
          <a:xfrm>
            <a:off x="5121402" y="879728"/>
            <a:ext cx="1870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acetaminophen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>
            <p:custDataLst>
              <p:tags r:id="rId5"/>
            </p:custDataLst>
          </p:nvPr>
        </p:nvSpPr>
        <p:spPr>
          <a:xfrm>
            <a:off x="7227822" y="879728"/>
            <a:ext cx="19161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888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object 11"/>
          <p:cNvSpPr txBox="1"/>
          <p:nvPr>
            <p:custDataLst>
              <p:tags r:id="rId6"/>
            </p:custDataLst>
          </p:nvPr>
        </p:nvSpPr>
        <p:spPr>
          <a:xfrm>
            <a:off x="507288" y="879728"/>
            <a:ext cx="2921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1573530" algn="l"/>
                <a:tab pos="1699895" algn="l"/>
                <a:tab pos="2534920" algn="l"/>
              </a:tabLst>
            </a:pP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However,		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 t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eutic	ran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e,	the</a:t>
            </a:r>
          </a:p>
        </p:txBody>
      </p:sp>
      <p:sp>
        <p:nvSpPr>
          <p:cNvPr id="12" name="object 12"/>
          <p:cNvSpPr txBox="1"/>
          <p:nvPr>
            <p:custDataLst>
              <p:tags r:id="rId7"/>
            </p:custDataLst>
          </p:nvPr>
        </p:nvSpPr>
        <p:spPr>
          <a:xfrm>
            <a:off x="2895599" y="1245184"/>
            <a:ext cx="61926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9475" algn="l"/>
                <a:tab pos="2798445" algn="l"/>
                <a:tab pos="4076065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glucuronidation	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	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sulfation	pathways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>
            <p:custDataLst>
              <p:tags r:id="rId8"/>
            </p:custDataLst>
          </p:nvPr>
        </p:nvSpPr>
        <p:spPr>
          <a:xfrm>
            <a:off x="371836" y="2494286"/>
            <a:ext cx="8344534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saturated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stores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glutathione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liver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 depleted. This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excessive accumulation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i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-acetyl-  benzoquinoneimine,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electrophile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reacts with nucleophilic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proteins to produce covalent protein</a:t>
            </a:r>
            <a:r>
              <a:rPr sz="2400" b="1" spc="-1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derivatives.</a:t>
            </a:r>
          </a:p>
          <a:p>
            <a:pPr marL="12700" marR="147320" algn="just">
              <a:lnSpc>
                <a:spcPct val="100000"/>
              </a:lnSpc>
              <a:spcBef>
                <a:spcPts val="184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antidote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acetaminophen overdose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b="1" i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-acetylcysteine,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reacts directly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thereby detoxifies)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 iminoquinone. Administered within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to 16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overdose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acetaminophen, </a:t>
            </a:r>
            <a:r>
              <a:rPr sz="2400" b="1" i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-acetylcysteine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b="1" spc="-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lifesaving.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30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31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32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33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34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051560" y="416051"/>
            <a:ext cx="4003675" cy="619125"/>
            <a:chOff x="1051560" y="416051"/>
            <a:chExt cx="4003675" cy="619125"/>
          </a:xfrm>
        </p:grpSpPr>
        <p:sp>
          <p:nvSpPr>
            <p:cNvPr id="9" name="object 9"/>
            <p:cNvSpPr/>
            <p:nvPr>
              <p:custDataLst>
                <p:tags r:id="rId22"/>
              </p:custDataLst>
            </p:nvPr>
          </p:nvSpPr>
          <p:spPr>
            <a:xfrm>
              <a:off x="1051560" y="416051"/>
              <a:ext cx="4003548" cy="618744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23"/>
              </p:custDataLst>
            </p:nvPr>
          </p:nvSpPr>
          <p:spPr>
            <a:xfrm>
              <a:off x="1104442" y="468375"/>
              <a:ext cx="3898976" cy="514096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24"/>
              </p:custDataLst>
            </p:nvPr>
          </p:nvSpPr>
          <p:spPr>
            <a:xfrm>
              <a:off x="4888483" y="868425"/>
              <a:ext cx="124079" cy="122809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25"/>
              </p:custDataLst>
            </p:nvPr>
          </p:nvSpPr>
          <p:spPr>
            <a:xfrm>
              <a:off x="1830705" y="675258"/>
              <a:ext cx="130047" cy="111379"/>
            </a:xfrm>
            <a:prstGeom prst="rect">
              <a:avLst/>
            </a:prstGeom>
            <a:blipFill>
              <a:blip r:embed="rId4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26"/>
              </p:custDataLst>
            </p:nvPr>
          </p:nvSpPr>
          <p:spPr>
            <a:xfrm>
              <a:off x="4888483" y="652779"/>
              <a:ext cx="124079" cy="122809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27"/>
              </p:custDataLst>
            </p:nvPr>
          </p:nvSpPr>
          <p:spPr>
            <a:xfrm>
              <a:off x="1736344" y="653287"/>
              <a:ext cx="317500" cy="329565"/>
            </a:xfrm>
            <a:custGeom>
              <a:avLst/>
              <a:gdLst/>
              <a:ahLst/>
              <a:cxnLst/>
              <a:rect l="l" t="t" r="r" b="b"/>
              <a:pathLst>
                <a:path w="317500" h="329565">
                  <a:moveTo>
                    <a:pt x="176530" y="0"/>
                  </a:moveTo>
                  <a:lnTo>
                    <a:pt x="236140" y="9064"/>
                  </a:lnTo>
                  <a:lnTo>
                    <a:pt x="280416" y="36322"/>
                  </a:lnTo>
                  <a:lnTo>
                    <a:pt x="307959" y="79581"/>
                  </a:lnTo>
                  <a:lnTo>
                    <a:pt x="317119" y="136651"/>
                  </a:lnTo>
                  <a:lnTo>
                    <a:pt x="317119" y="143128"/>
                  </a:lnTo>
                  <a:lnTo>
                    <a:pt x="316738" y="149733"/>
                  </a:lnTo>
                  <a:lnTo>
                    <a:pt x="316103" y="156717"/>
                  </a:lnTo>
                  <a:lnTo>
                    <a:pt x="102107" y="156717"/>
                  </a:lnTo>
                  <a:lnTo>
                    <a:pt x="104177" y="187983"/>
                  </a:lnTo>
                  <a:lnTo>
                    <a:pt x="120699" y="236370"/>
                  </a:lnTo>
                  <a:lnTo>
                    <a:pt x="154251" y="266346"/>
                  </a:lnTo>
                  <a:lnTo>
                    <a:pt x="208405" y="281102"/>
                  </a:lnTo>
                  <a:lnTo>
                    <a:pt x="243458" y="282956"/>
                  </a:lnTo>
                  <a:lnTo>
                    <a:pt x="261512" y="282553"/>
                  </a:lnTo>
                  <a:lnTo>
                    <a:pt x="279114" y="281352"/>
                  </a:lnTo>
                  <a:lnTo>
                    <a:pt x="296287" y="279366"/>
                  </a:lnTo>
                  <a:lnTo>
                    <a:pt x="313055" y="276606"/>
                  </a:lnTo>
                  <a:lnTo>
                    <a:pt x="315722" y="297688"/>
                  </a:lnTo>
                  <a:lnTo>
                    <a:pt x="284339" y="311449"/>
                  </a:lnTo>
                  <a:lnTo>
                    <a:pt x="252110" y="321294"/>
                  </a:lnTo>
                  <a:lnTo>
                    <a:pt x="219049" y="327209"/>
                  </a:lnTo>
                  <a:lnTo>
                    <a:pt x="185166" y="329184"/>
                  </a:lnTo>
                  <a:lnTo>
                    <a:pt x="146182" y="326659"/>
                  </a:lnTo>
                  <a:lnTo>
                    <a:pt x="79456" y="306466"/>
                  </a:lnTo>
                  <a:lnTo>
                    <a:pt x="29092" y="266221"/>
                  </a:lnTo>
                  <a:lnTo>
                    <a:pt x="3236" y="206734"/>
                  </a:lnTo>
                  <a:lnTo>
                    <a:pt x="0" y="169799"/>
                  </a:lnTo>
                  <a:lnTo>
                    <a:pt x="3117" y="134006"/>
                  </a:lnTo>
                  <a:lnTo>
                    <a:pt x="28021" y="72804"/>
                  </a:lnTo>
                  <a:lnTo>
                    <a:pt x="76338" y="26628"/>
                  </a:lnTo>
                  <a:lnTo>
                    <a:pt x="139688" y="2954"/>
                  </a:lnTo>
                  <a:lnTo>
                    <a:pt x="176530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28"/>
              </p:custDataLst>
            </p:nvPr>
          </p:nvSpPr>
          <p:spPr>
            <a:xfrm>
              <a:off x="2095627" y="459231"/>
              <a:ext cx="2740025" cy="532384"/>
            </a:xfrm>
            <a:prstGeom prst="rect">
              <a:avLst/>
            </a:prstGeom>
            <a:blipFill>
              <a:blip r:embed="rId4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29"/>
              </p:custDataLst>
            </p:nvPr>
          </p:nvSpPr>
          <p:spPr>
            <a:xfrm>
              <a:off x="1104442" y="504189"/>
              <a:ext cx="589915" cy="471805"/>
            </a:xfrm>
            <a:custGeom>
              <a:avLst/>
              <a:gdLst/>
              <a:ahLst/>
              <a:cxnLst/>
              <a:rect l="l" t="t" r="r" b="b"/>
              <a:pathLst>
                <a:path w="589914" h="471805">
                  <a:moveTo>
                    <a:pt x="0" y="0"/>
                  </a:moveTo>
                  <a:lnTo>
                    <a:pt x="26055" y="593"/>
                  </a:lnTo>
                  <a:lnTo>
                    <a:pt x="48636" y="1031"/>
                  </a:lnTo>
                  <a:lnTo>
                    <a:pt x="67742" y="1303"/>
                  </a:lnTo>
                  <a:lnTo>
                    <a:pt x="83375" y="1397"/>
                  </a:lnTo>
                  <a:lnTo>
                    <a:pt x="102568" y="1303"/>
                  </a:lnTo>
                  <a:lnTo>
                    <a:pt x="121970" y="1031"/>
                  </a:lnTo>
                  <a:lnTo>
                    <a:pt x="141582" y="593"/>
                  </a:lnTo>
                  <a:lnTo>
                    <a:pt x="161404" y="0"/>
                  </a:lnTo>
                  <a:lnTo>
                    <a:pt x="278333" y="295021"/>
                  </a:lnTo>
                  <a:lnTo>
                    <a:pt x="282047" y="304480"/>
                  </a:lnTo>
                  <a:lnTo>
                    <a:pt x="285572" y="313642"/>
                  </a:lnTo>
                  <a:lnTo>
                    <a:pt x="288905" y="322542"/>
                  </a:lnTo>
                  <a:lnTo>
                    <a:pt x="292049" y="331215"/>
                  </a:lnTo>
                  <a:lnTo>
                    <a:pt x="295428" y="322542"/>
                  </a:lnTo>
                  <a:lnTo>
                    <a:pt x="298891" y="313642"/>
                  </a:lnTo>
                  <a:lnTo>
                    <a:pt x="302425" y="304480"/>
                  </a:lnTo>
                  <a:lnTo>
                    <a:pt x="306019" y="295021"/>
                  </a:lnTo>
                  <a:lnTo>
                    <a:pt x="426288" y="0"/>
                  </a:lnTo>
                  <a:lnTo>
                    <a:pt x="448842" y="593"/>
                  </a:lnTo>
                  <a:lnTo>
                    <a:pt x="470230" y="1031"/>
                  </a:lnTo>
                  <a:lnTo>
                    <a:pt x="490474" y="1303"/>
                  </a:lnTo>
                  <a:lnTo>
                    <a:pt x="509600" y="1397"/>
                  </a:lnTo>
                  <a:lnTo>
                    <a:pt x="526965" y="1303"/>
                  </a:lnTo>
                  <a:lnTo>
                    <a:pt x="545747" y="1031"/>
                  </a:lnTo>
                  <a:lnTo>
                    <a:pt x="565982" y="593"/>
                  </a:lnTo>
                  <a:lnTo>
                    <a:pt x="587705" y="0"/>
                  </a:lnTo>
                  <a:lnTo>
                    <a:pt x="589737" y="17145"/>
                  </a:lnTo>
                  <a:lnTo>
                    <a:pt x="543763" y="30225"/>
                  </a:lnTo>
                  <a:lnTo>
                    <a:pt x="535172" y="80797"/>
                  </a:lnTo>
                  <a:lnTo>
                    <a:pt x="535127" y="96774"/>
                  </a:lnTo>
                  <a:lnTo>
                    <a:pt x="535127" y="363727"/>
                  </a:lnTo>
                  <a:lnTo>
                    <a:pt x="535502" y="416020"/>
                  </a:lnTo>
                  <a:lnTo>
                    <a:pt x="588340" y="453136"/>
                  </a:lnTo>
                  <a:lnTo>
                    <a:pt x="589737" y="469900"/>
                  </a:lnTo>
                  <a:lnTo>
                    <a:pt x="565111" y="469419"/>
                  </a:lnTo>
                  <a:lnTo>
                    <a:pt x="539222" y="469106"/>
                  </a:lnTo>
                  <a:lnTo>
                    <a:pt x="512048" y="468935"/>
                  </a:lnTo>
                  <a:lnTo>
                    <a:pt x="483565" y="468884"/>
                  </a:lnTo>
                  <a:lnTo>
                    <a:pt x="456420" y="468935"/>
                  </a:lnTo>
                  <a:lnTo>
                    <a:pt x="431574" y="469106"/>
                  </a:lnTo>
                  <a:lnTo>
                    <a:pt x="409038" y="469419"/>
                  </a:lnTo>
                  <a:lnTo>
                    <a:pt x="388823" y="469900"/>
                  </a:lnTo>
                  <a:lnTo>
                    <a:pt x="387045" y="453136"/>
                  </a:lnTo>
                  <a:lnTo>
                    <a:pt x="425653" y="441451"/>
                  </a:lnTo>
                  <a:lnTo>
                    <a:pt x="434717" y="399891"/>
                  </a:lnTo>
                  <a:lnTo>
                    <a:pt x="434924" y="363727"/>
                  </a:lnTo>
                  <a:lnTo>
                    <a:pt x="434924" y="149351"/>
                  </a:lnTo>
                  <a:lnTo>
                    <a:pt x="434993" y="138685"/>
                  </a:lnTo>
                  <a:lnTo>
                    <a:pt x="435194" y="124031"/>
                  </a:lnTo>
                  <a:lnTo>
                    <a:pt x="435513" y="105400"/>
                  </a:lnTo>
                  <a:lnTo>
                    <a:pt x="435940" y="82804"/>
                  </a:lnTo>
                  <a:lnTo>
                    <a:pt x="430207" y="97307"/>
                  </a:lnTo>
                  <a:lnTo>
                    <a:pt x="411937" y="142367"/>
                  </a:lnTo>
                  <a:lnTo>
                    <a:pt x="278587" y="468884"/>
                  </a:lnTo>
                  <a:lnTo>
                    <a:pt x="248488" y="471550"/>
                  </a:lnTo>
                  <a:lnTo>
                    <a:pt x="121221" y="154432"/>
                  </a:lnTo>
                  <a:lnTo>
                    <a:pt x="115484" y="140483"/>
                  </a:lnTo>
                  <a:lnTo>
                    <a:pt x="109666" y="125714"/>
                  </a:lnTo>
                  <a:lnTo>
                    <a:pt x="103763" y="110158"/>
                  </a:lnTo>
                  <a:lnTo>
                    <a:pt x="97777" y="93852"/>
                  </a:lnTo>
                  <a:lnTo>
                    <a:pt x="98069" y="115566"/>
                  </a:lnTo>
                  <a:lnTo>
                    <a:pt x="98280" y="133254"/>
                  </a:lnTo>
                  <a:lnTo>
                    <a:pt x="98407" y="146895"/>
                  </a:lnTo>
                  <a:lnTo>
                    <a:pt x="98450" y="156463"/>
                  </a:lnTo>
                  <a:lnTo>
                    <a:pt x="98450" y="363727"/>
                  </a:lnTo>
                  <a:lnTo>
                    <a:pt x="98491" y="382631"/>
                  </a:lnTo>
                  <a:lnTo>
                    <a:pt x="99123" y="429387"/>
                  </a:lnTo>
                  <a:lnTo>
                    <a:pt x="107822" y="441451"/>
                  </a:lnTo>
                  <a:lnTo>
                    <a:pt x="144665" y="453136"/>
                  </a:lnTo>
                  <a:lnTo>
                    <a:pt x="145669" y="469900"/>
                  </a:lnTo>
                  <a:lnTo>
                    <a:pt x="126556" y="469419"/>
                  </a:lnTo>
                  <a:lnTo>
                    <a:pt x="108745" y="469106"/>
                  </a:lnTo>
                  <a:lnTo>
                    <a:pt x="92231" y="468935"/>
                  </a:lnTo>
                  <a:lnTo>
                    <a:pt x="77012" y="468884"/>
                  </a:lnTo>
                  <a:lnTo>
                    <a:pt x="61508" y="468935"/>
                  </a:lnTo>
                  <a:lnTo>
                    <a:pt x="43783" y="469106"/>
                  </a:lnTo>
                  <a:lnTo>
                    <a:pt x="23838" y="469419"/>
                  </a:lnTo>
                  <a:lnTo>
                    <a:pt x="1676" y="469900"/>
                  </a:lnTo>
                  <a:lnTo>
                    <a:pt x="0" y="453136"/>
                  </a:lnTo>
                  <a:lnTo>
                    <a:pt x="44869" y="440689"/>
                  </a:lnTo>
                  <a:lnTo>
                    <a:pt x="54414" y="400113"/>
                  </a:lnTo>
                  <a:lnTo>
                    <a:pt x="54584" y="363727"/>
                  </a:lnTo>
                  <a:lnTo>
                    <a:pt x="54584" y="96774"/>
                  </a:lnTo>
                  <a:lnTo>
                    <a:pt x="54204" y="53036"/>
                  </a:lnTo>
                  <a:lnTo>
                    <a:pt x="1003" y="17145"/>
                  </a:lnTo>
                  <a:lnTo>
                    <a:pt x="0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>
            <p:custDataLst>
              <p:tags r:id="rId4"/>
            </p:custDataLst>
          </p:nvPr>
        </p:nvGrpSpPr>
        <p:grpSpPr>
          <a:xfrm>
            <a:off x="5164835" y="472440"/>
            <a:ext cx="2528570" cy="561340"/>
            <a:chOff x="5164835" y="472440"/>
            <a:chExt cx="2528570" cy="561340"/>
          </a:xfrm>
        </p:grpSpPr>
        <p:sp>
          <p:nvSpPr>
            <p:cNvPr id="18" name="object 18"/>
            <p:cNvSpPr/>
            <p:nvPr>
              <p:custDataLst>
                <p:tags r:id="rId18"/>
              </p:custDataLst>
            </p:nvPr>
          </p:nvSpPr>
          <p:spPr>
            <a:xfrm>
              <a:off x="5164835" y="472440"/>
              <a:ext cx="2528316" cy="560831"/>
            </a:xfrm>
            <a:prstGeom prst="rect">
              <a:avLst/>
            </a:prstGeom>
            <a:blipFill>
              <a:blip r:embed="rId4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19"/>
              </p:custDataLst>
            </p:nvPr>
          </p:nvSpPr>
          <p:spPr>
            <a:xfrm>
              <a:off x="5218175" y="524510"/>
              <a:ext cx="2422905" cy="456818"/>
            </a:xfrm>
            <a:prstGeom prst="rect">
              <a:avLst/>
            </a:prstGeom>
            <a:blipFill>
              <a:blip r:embed="rId4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20"/>
              </p:custDataLst>
            </p:nvPr>
          </p:nvSpPr>
          <p:spPr>
            <a:xfrm>
              <a:off x="5785357" y="831469"/>
              <a:ext cx="104902" cy="119507"/>
            </a:xfrm>
            <a:prstGeom prst="rect">
              <a:avLst/>
            </a:prstGeom>
            <a:blipFill>
              <a:blip r:embed="rId4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21"/>
              </p:custDataLst>
            </p:nvPr>
          </p:nvSpPr>
          <p:spPr>
            <a:xfrm>
              <a:off x="5218175" y="524510"/>
              <a:ext cx="2423160" cy="457200"/>
            </a:xfrm>
            <a:custGeom>
              <a:avLst/>
              <a:gdLst/>
              <a:ahLst/>
              <a:cxnLst/>
              <a:rect l="l" t="t" r="r" b="b"/>
              <a:pathLst>
                <a:path w="2423159" h="457200">
                  <a:moveTo>
                    <a:pt x="639445" y="164337"/>
                  </a:moveTo>
                  <a:lnTo>
                    <a:pt x="686292" y="170275"/>
                  </a:lnTo>
                  <a:lnTo>
                    <a:pt x="731281" y="201525"/>
                  </a:lnTo>
                  <a:lnTo>
                    <a:pt x="745998" y="257175"/>
                  </a:lnTo>
                  <a:lnTo>
                    <a:pt x="744474" y="381000"/>
                  </a:lnTo>
                  <a:lnTo>
                    <a:pt x="744093" y="391032"/>
                  </a:lnTo>
                  <a:lnTo>
                    <a:pt x="744347" y="399288"/>
                  </a:lnTo>
                  <a:lnTo>
                    <a:pt x="763397" y="426465"/>
                  </a:lnTo>
                  <a:lnTo>
                    <a:pt x="769112" y="427863"/>
                  </a:lnTo>
                  <a:lnTo>
                    <a:pt x="777239" y="428751"/>
                  </a:lnTo>
                  <a:lnTo>
                    <a:pt x="787908" y="428878"/>
                  </a:lnTo>
                  <a:lnTo>
                    <a:pt x="789686" y="442594"/>
                  </a:lnTo>
                  <a:lnTo>
                    <a:pt x="769618" y="448835"/>
                  </a:lnTo>
                  <a:lnTo>
                    <a:pt x="750966" y="453278"/>
                  </a:lnTo>
                  <a:lnTo>
                    <a:pt x="733768" y="455935"/>
                  </a:lnTo>
                  <a:lnTo>
                    <a:pt x="718058" y="456818"/>
                  </a:lnTo>
                  <a:lnTo>
                    <a:pt x="699508" y="454840"/>
                  </a:lnTo>
                  <a:lnTo>
                    <a:pt x="684434" y="448897"/>
                  </a:lnTo>
                  <a:lnTo>
                    <a:pt x="672838" y="438977"/>
                  </a:lnTo>
                  <a:lnTo>
                    <a:pt x="664718" y="425068"/>
                  </a:lnTo>
                  <a:lnTo>
                    <a:pt x="645554" y="438977"/>
                  </a:lnTo>
                  <a:lnTo>
                    <a:pt x="625808" y="448897"/>
                  </a:lnTo>
                  <a:lnTo>
                    <a:pt x="605514" y="454840"/>
                  </a:lnTo>
                  <a:lnTo>
                    <a:pt x="584708" y="456818"/>
                  </a:lnTo>
                  <a:lnTo>
                    <a:pt x="564890" y="455533"/>
                  </a:lnTo>
                  <a:lnTo>
                    <a:pt x="516509" y="436244"/>
                  </a:lnTo>
                  <a:lnTo>
                    <a:pt x="491380" y="395668"/>
                  </a:lnTo>
                  <a:lnTo>
                    <a:pt x="489712" y="377951"/>
                  </a:lnTo>
                  <a:lnTo>
                    <a:pt x="492424" y="356165"/>
                  </a:lnTo>
                  <a:lnTo>
                    <a:pt x="514090" y="321927"/>
                  </a:lnTo>
                  <a:lnTo>
                    <a:pt x="557355" y="299997"/>
                  </a:lnTo>
                  <a:lnTo>
                    <a:pt x="622315" y="289139"/>
                  </a:lnTo>
                  <a:lnTo>
                    <a:pt x="662939" y="287781"/>
                  </a:lnTo>
                  <a:lnTo>
                    <a:pt x="663194" y="265429"/>
                  </a:lnTo>
                  <a:lnTo>
                    <a:pt x="654764" y="227139"/>
                  </a:lnTo>
                  <a:lnTo>
                    <a:pt x="614664" y="204511"/>
                  </a:lnTo>
                  <a:lnTo>
                    <a:pt x="599186" y="203580"/>
                  </a:lnTo>
                  <a:lnTo>
                    <a:pt x="583162" y="204414"/>
                  </a:lnTo>
                  <a:lnTo>
                    <a:pt x="565578" y="206914"/>
                  </a:lnTo>
                  <a:lnTo>
                    <a:pt x="546447" y="211081"/>
                  </a:lnTo>
                  <a:lnTo>
                    <a:pt x="525779" y="216915"/>
                  </a:lnTo>
                  <a:lnTo>
                    <a:pt x="517398" y="193166"/>
                  </a:lnTo>
                  <a:lnTo>
                    <a:pt x="548808" y="180518"/>
                  </a:lnTo>
                  <a:lnTo>
                    <a:pt x="579612" y="171513"/>
                  </a:lnTo>
                  <a:lnTo>
                    <a:pt x="609820" y="166127"/>
                  </a:lnTo>
                  <a:lnTo>
                    <a:pt x="639445" y="164337"/>
                  </a:lnTo>
                  <a:close/>
                </a:path>
                <a:path w="2423159" h="457200">
                  <a:moveTo>
                    <a:pt x="1204849" y="163449"/>
                  </a:moveTo>
                  <a:lnTo>
                    <a:pt x="1209294" y="165735"/>
                  </a:lnTo>
                  <a:lnTo>
                    <a:pt x="1209294" y="197612"/>
                  </a:lnTo>
                  <a:lnTo>
                    <a:pt x="1233606" y="183036"/>
                  </a:lnTo>
                  <a:lnTo>
                    <a:pt x="1257776" y="172640"/>
                  </a:lnTo>
                  <a:lnTo>
                    <a:pt x="1281803" y="166411"/>
                  </a:lnTo>
                  <a:lnTo>
                    <a:pt x="1305687" y="164337"/>
                  </a:lnTo>
                  <a:lnTo>
                    <a:pt x="1330932" y="166790"/>
                  </a:lnTo>
                  <a:lnTo>
                    <a:pt x="1352391" y="174148"/>
                  </a:lnTo>
                  <a:lnTo>
                    <a:pt x="1370087" y="186412"/>
                  </a:lnTo>
                  <a:lnTo>
                    <a:pt x="1384046" y="203580"/>
                  </a:lnTo>
                  <a:lnTo>
                    <a:pt x="1411577" y="186412"/>
                  </a:lnTo>
                  <a:lnTo>
                    <a:pt x="1438751" y="174148"/>
                  </a:lnTo>
                  <a:lnTo>
                    <a:pt x="1465591" y="166790"/>
                  </a:lnTo>
                  <a:lnTo>
                    <a:pt x="1492123" y="164337"/>
                  </a:lnTo>
                  <a:lnTo>
                    <a:pt x="1511960" y="165814"/>
                  </a:lnTo>
                  <a:lnTo>
                    <a:pt x="1558163" y="187960"/>
                  </a:lnTo>
                  <a:lnTo>
                    <a:pt x="1580790" y="234537"/>
                  </a:lnTo>
                  <a:lnTo>
                    <a:pt x="1582293" y="255015"/>
                  </a:lnTo>
                  <a:lnTo>
                    <a:pt x="1582293" y="359537"/>
                  </a:lnTo>
                  <a:lnTo>
                    <a:pt x="1582320" y="376918"/>
                  </a:lnTo>
                  <a:lnTo>
                    <a:pt x="1582420" y="391906"/>
                  </a:lnTo>
                  <a:lnTo>
                    <a:pt x="1582614" y="404489"/>
                  </a:lnTo>
                  <a:lnTo>
                    <a:pt x="1582927" y="414654"/>
                  </a:lnTo>
                  <a:lnTo>
                    <a:pt x="1583054" y="419988"/>
                  </a:lnTo>
                  <a:lnTo>
                    <a:pt x="1585595" y="423290"/>
                  </a:lnTo>
                  <a:lnTo>
                    <a:pt x="1590548" y="424688"/>
                  </a:lnTo>
                  <a:lnTo>
                    <a:pt x="1626616" y="435101"/>
                  </a:lnTo>
                  <a:lnTo>
                    <a:pt x="1627504" y="449452"/>
                  </a:lnTo>
                  <a:lnTo>
                    <a:pt x="1606216" y="449046"/>
                  </a:lnTo>
                  <a:lnTo>
                    <a:pt x="1584832" y="448770"/>
                  </a:lnTo>
                  <a:lnTo>
                    <a:pt x="1563354" y="448613"/>
                  </a:lnTo>
                  <a:lnTo>
                    <a:pt x="1541779" y="448563"/>
                  </a:lnTo>
                  <a:lnTo>
                    <a:pt x="1520138" y="448613"/>
                  </a:lnTo>
                  <a:lnTo>
                    <a:pt x="1499806" y="448770"/>
                  </a:lnTo>
                  <a:lnTo>
                    <a:pt x="1480808" y="449046"/>
                  </a:lnTo>
                  <a:lnTo>
                    <a:pt x="1463167" y="449452"/>
                  </a:lnTo>
                  <a:lnTo>
                    <a:pt x="1461770" y="435101"/>
                  </a:lnTo>
                  <a:lnTo>
                    <a:pt x="1489964" y="426212"/>
                  </a:lnTo>
                  <a:lnTo>
                    <a:pt x="1494535" y="424814"/>
                  </a:lnTo>
                  <a:lnTo>
                    <a:pt x="1497076" y="421893"/>
                  </a:lnTo>
                  <a:lnTo>
                    <a:pt x="1497456" y="417322"/>
                  </a:lnTo>
                  <a:lnTo>
                    <a:pt x="1497583" y="414274"/>
                  </a:lnTo>
                  <a:lnTo>
                    <a:pt x="1497710" y="408050"/>
                  </a:lnTo>
                  <a:lnTo>
                    <a:pt x="1497710" y="398525"/>
                  </a:lnTo>
                  <a:lnTo>
                    <a:pt x="1497710" y="273812"/>
                  </a:lnTo>
                  <a:lnTo>
                    <a:pt x="1490156" y="230520"/>
                  </a:lnTo>
                  <a:lnTo>
                    <a:pt x="1456281" y="206357"/>
                  </a:lnTo>
                  <a:lnTo>
                    <a:pt x="1443608" y="205359"/>
                  </a:lnTo>
                  <a:lnTo>
                    <a:pt x="1431226" y="206432"/>
                  </a:lnTo>
                  <a:lnTo>
                    <a:pt x="1418462" y="209661"/>
                  </a:lnTo>
                  <a:lnTo>
                    <a:pt x="1405318" y="215056"/>
                  </a:lnTo>
                  <a:lnTo>
                    <a:pt x="1391793" y="222630"/>
                  </a:lnTo>
                  <a:lnTo>
                    <a:pt x="1393626" y="230102"/>
                  </a:lnTo>
                  <a:lnTo>
                    <a:pt x="1394936" y="238013"/>
                  </a:lnTo>
                  <a:lnTo>
                    <a:pt x="1395722" y="246330"/>
                  </a:lnTo>
                  <a:lnTo>
                    <a:pt x="1395983" y="255015"/>
                  </a:lnTo>
                  <a:lnTo>
                    <a:pt x="1395983" y="359537"/>
                  </a:lnTo>
                  <a:lnTo>
                    <a:pt x="1396009" y="376989"/>
                  </a:lnTo>
                  <a:lnTo>
                    <a:pt x="1396492" y="415798"/>
                  </a:lnTo>
                  <a:lnTo>
                    <a:pt x="1403350" y="425576"/>
                  </a:lnTo>
                  <a:lnTo>
                    <a:pt x="1433195" y="435101"/>
                  </a:lnTo>
                  <a:lnTo>
                    <a:pt x="1433702" y="449452"/>
                  </a:lnTo>
                  <a:lnTo>
                    <a:pt x="1415657" y="449046"/>
                  </a:lnTo>
                  <a:lnTo>
                    <a:pt x="1396587" y="448770"/>
                  </a:lnTo>
                  <a:lnTo>
                    <a:pt x="1376517" y="448613"/>
                  </a:lnTo>
                  <a:lnTo>
                    <a:pt x="1355471" y="448563"/>
                  </a:lnTo>
                  <a:lnTo>
                    <a:pt x="1333829" y="448613"/>
                  </a:lnTo>
                  <a:lnTo>
                    <a:pt x="1313497" y="448770"/>
                  </a:lnTo>
                  <a:lnTo>
                    <a:pt x="1294499" y="449046"/>
                  </a:lnTo>
                  <a:lnTo>
                    <a:pt x="1276858" y="449452"/>
                  </a:lnTo>
                  <a:lnTo>
                    <a:pt x="1275714" y="435101"/>
                  </a:lnTo>
                  <a:lnTo>
                    <a:pt x="1303654" y="426212"/>
                  </a:lnTo>
                  <a:lnTo>
                    <a:pt x="1308227" y="424814"/>
                  </a:lnTo>
                  <a:lnTo>
                    <a:pt x="1310767" y="421893"/>
                  </a:lnTo>
                  <a:lnTo>
                    <a:pt x="1311148" y="417322"/>
                  </a:lnTo>
                  <a:lnTo>
                    <a:pt x="1311275" y="414274"/>
                  </a:lnTo>
                  <a:lnTo>
                    <a:pt x="1311402" y="408050"/>
                  </a:lnTo>
                  <a:lnTo>
                    <a:pt x="1311402" y="398525"/>
                  </a:lnTo>
                  <a:lnTo>
                    <a:pt x="1311402" y="273812"/>
                  </a:lnTo>
                  <a:lnTo>
                    <a:pt x="1303740" y="230520"/>
                  </a:lnTo>
                  <a:lnTo>
                    <a:pt x="1270077" y="206357"/>
                  </a:lnTo>
                  <a:lnTo>
                    <a:pt x="1257553" y="205359"/>
                  </a:lnTo>
                  <a:lnTo>
                    <a:pt x="1245816" y="206242"/>
                  </a:lnTo>
                  <a:lnTo>
                    <a:pt x="1233852" y="208899"/>
                  </a:lnTo>
                  <a:lnTo>
                    <a:pt x="1221674" y="213342"/>
                  </a:lnTo>
                  <a:lnTo>
                    <a:pt x="1209294" y="219582"/>
                  </a:lnTo>
                  <a:lnTo>
                    <a:pt x="1209294" y="347599"/>
                  </a:lnTo>
                  <a:lnTo>
                    <a:pt x="1209669" y="399962"/>
                  </a:lnTo>
                  <a:lnTo>
                    <a:pt x="1216787" y="425576"/>
                  </a:lnTo>
                  <a:lnTo>
                    <a:pt x="1246504" y="435101"/>
                  </a:lnTo>
                  <a:lnTo>
                    <a:pt x="1247139" y="449452"/>
                  </a:lnTo>
                  <a:lnTo>
                    <a:pt x="1228756" y="449046"/>
                  </a:lnTo>
                  <a:lnTo>
                    <a:pt x="1209421" y="448770"/>
                  </a:lnTo>
                  <a:lnTo>
                    <a:pt x="1189132" y="448613"/>
                  </a:lnTo>
                  <a:lnTo>
                    <a:pt x="1167891" y="448563"/>
                  </a:lnTo>
                  <a:lnTo>
                    <a:pt x="1145867" y="448613"/>
                  </a:lnTo>
                  <a:lnTo>
                    <a:pt x="1123997" y="448770"/>
                  </a:lnTo>
                  <a:lnTo>
                    <a:pt x="1102294" y="449046"/>
                  </a:lnTo>
                  <a:lnTo>
                    <a:pt x="1080770" y="449452"/>
                  </a:lnTo>
                  <a:lnTo>
                    <a:pt x="1079246" y="435101"/>
                  </a:lnTo>
                  <a:lnTo>
                    <a:pt x="1117600" y="424688"/>
                  </a:lnTo>
                  <a:lnTo>
                    <a:pt x="1122045" y="423544"/>
                  </a:lnTo>
                  <a:lnTo>
                    <a:pt x="1124331" y="420624"/>
                  </a:lnTo>
                  <a:lnTo>
                    <a:pt x="1124712" y="379222"/>
                  </a:lnTo>
                  <a:lnTo>
                    <a:pt x="1124712" y="281304"/>
                  </a:lnTo>
                  <a:lnTo>
                    <a:pt x="1124069" y="226101"/>
                  </a:lnTo>
                  <a:lnTo>
                    <a:pt x="1081024" y="198247"/>
                  </a:lnTo>
                  <a:lnTo>
                    <a:pt x="1079246" y="186054"/>
                  </a:lnTo>
                  <a:lnTo>
                    <a:pt x="1112891" y="180844"/>
                  </a:lnTo>
                  <a:lnTo>
                    <a:pt x="1145047" y="175323"/>
                  </a:lnTo>
                  <a:lnTo>
                    <a:pt x="1175704" y="169517"/>
                  </a:lnTo>
                  <a:lnTo>
                    <a:pt x="1204849" y="163449"/>
                  </a:lnTo>
                  <a:close/>
                </a:path>
                <a:path w="2423159" h="457200">
                  <a:moveTo>
                    <a:pt x="939673" y="163449"/>
                  </a:moveTo>
                  <a:lnTo>
                    <a:pt x="944118" y="165735"/>
                  </a:lnTo>
                  <a:lnTo>
                    <a:pt x="944118" y="197865"/>
                  </a:lnTo>
                  <a:lnTo>
                    <a:pt x="970788" y="183197"/>
                  </a:lnTo>
                  <a:lnTo>
                    <a:pt x="998029" y="172720"/>
                  </a:lnTo>
                  <a:lnTo>
                    <a:pt x="1025842" y="166433"/>
                  </a:lnTo>
                  <a:lnTo>
                    <a:pt x="1054227" y="164337"/>
                  </a:lnTo>
                  <a:lnTo>
                    <a:pt x="1055751" y="166369"/>
                  </a:lnTo>
                  <a:lnTo>
                    <a:pt x="1051038" y="190418"/>
                  </a:lnTo>
                  <a:lnTo>
                    <a:pt x="1046432" y="215312"/>
                  </a:lnTo>
                  <a:lnTo>
                    <a:pt x="1041945" y="241040"/>
                  </a:lnTo>
                  <a:lnTo>
                    <a:pt x="1037589" y="267588"/>
                  </a:lnTo>
                  <a:lnTo>
                    <a:pt x="1020318" y="270510"/>
                  </a:lnTo>
                  <a:lnTo>
                    <a:pt x="1008923" y="234059"/>
                  </a:lnTo>
                  <a:lnTo>
                    <a:pt x="981963" y="209550"/>
                  </a:lnTo>
                  <a:lnTo>
                    <a:pt x="973889" y="210171"/>
                  </a:lnTo>
                  <a:lnTo>
                    <a:pt x="964898" y="212042"/>
                  </a:lnTo>
                  <a:lnTo>
                    <a:pt x="954978" y="215175"/>
                  </a:lnTo>
                  <a:lnTo>
                    <a:pt x="944118" y="219582"/>
                  </a:lnTo>
                  <a:lnTo>
                    <a:pt x="944118" y="347344"/>
                  </a:lnTo>
                  <a:lnTo>
                    <a:pt x="944292" y="386937"/>
                  </a:lnTo>
                  <a:lnTo>
                    <a:pt x="994790" y="435101"/>
                  </a:lnTo>
                  <a:lnTo>
                    <a:pt x="995679" y="449452"/>
                  </a:lnTo>
                  <a:lnTo>
                    <a:pt x="971220" y="449046"/>
                  </a:lnTo>
                  <a:lnTo>
                    <a:pt x="947356" y="448770"/>
                  </a:lnTo>
                  <a:lnTo>
                    <a:pt x="924063" y="448613"/>
                  </a:lnTo>
                  <a:lnTo>
                    <a:pt x="901319" y="448563"/>
                  </a:lnTo>
                  <a:lnTo>
                    <a:pt x="879887" y="448613"/>
                  </a:lnTo>
                  <a:lnTo>
                    <a:pt x="858456" y="448770"/>
                  </a:lnTo>
                  <a:lnTo>
                    <a:pt x="837025" y="449046"/>
                  </a:lnTo>
                  <a:lnTo>
                    <a:pt x="815594" y="449452"/>
                  </a:lnTo>
                  <a:lnTo>
                    <a:pt x="814070" y="435101"/>
                  </a:lnTo>
                  <a:lnTo>
                    <a:pt x="851915" y="424688"/>
                  </a:lnTo>
                  <a:lnTo>
                    <a:pt x="859536" y="379222"/>
                  </a:lnTo>
                  <a:lnTo>
                    <a:pt x="859536" y="279780"/>
                  </a:lnTo>
                  <a:lnTo>
                    <a:pt x="859250" y="237855"/>
                  </a:lnTo>
                  <a:lnTo>
                    <a:pt x="815848" y="198247"/>
                  </a:lnTo>
                  <a:lnTo>
                    <a:pt x="814070" y="186054"/>
                  </a:lnTo>
                  <a:lnTo>
                    <a:pt x="847715" y="180844"/>
                  </a:lnTo>
                  <a:lnTo>
                    <a:pt x="879871" y="175323"/>
                  </a:lnTo>
                  <a:lnTo>
                    <a:pt x="910528" y="169517"/>
                  </a:lnTo>
                  <a:lnTo>
                    <a:pt x="939673" y="163449"/>
                  </a:lnTo>
                  <a:close/>
                </a:path>
                <a:path w="2423159" h="457200">
                  <a:moveTo>
                    <a:pt x="1985264" y="163067"/>
                  </a:moveTo>
                  <a:lnTo>
                    <a:pt x="1988566" y="165480"/>
                  </a:lnTo>
                  <a:lnTo>
                    <a:pt x="1987752" y="185169"/>
                  </a:lnTo>
                  <a:lnTo>
                    <a:pt x="1987200" y="207073"/>
                  </a:lnTo>
                  <a:lnTo>
                    <a:pt x="1986887" y="231167"/>
                  </a:lnTo>
                  <a:lnTo>
                    <a:pt x="1986788" y="257428"/>
                  </a:lnTo>
                  <a:lnTo>
                    <a:pt x="1986788" y="349123"/>
                  </a:lnTo>
                  <a:lnTo>
                    <a:pt x="1994556" y="391288"/>
                  </a:lnTo>
                  <a:lnTo>
                    <a:pt x="2027795" y="415432"/>
                  </a:lnTo>
                  <a:lnTo>
                    <a:pt x="2039747" y="416432"/>
                  </a:lnTo>
                  <a:lnTo>
                    <a:pt x="2053558" y="415670"/>
                  </a:lnTo>
                  <a:lnTo>
                    <a:pt x="2066798" y="413384"/>
                  </a:lnTo>
                  <a:lnTo>
                    <a:pt x="2079466" y="409574"/>
                  </a:lnTo>
                  <a:lnTo>
                    <a:pt x="2091563" y="404240"/>
                  </a:lnTo>
                  <a:lnTo>
                    <a:pt x="2091563" y="277367"/>
                  </a:lnTo>
                  <a:lnTo>
                    <a:pt x="2090866" y="223093"/>
                  </a:lnTo>
                  <a:lnTo>
                    <a:pt x="2050160" y="198247"/>
                  </a:lnTo>
                  <a:lnTo>
                    <a:pt x="2048382" y="186054"/>
                  </a:lnTo>
                  <a:lnTo>
                    <a:pt x="2082692" y="180480"/>
                  </a:lnTo>
                  <a:lnTo>
                    <a:pt x="2115121" y="174799"/>
                  </a:lnTo>
                  <a:lnTo>
                    <a:pt x="2145645" y="168999"/>
                  </a:lnTo>
                  <a:lnTo>
                    <a:pt x="2174240" y="163067"/>
                  </a:lnTo>
                  <a:lnTo>
                    <a:pt x="2177796" y="165480"/>
                  </a:lnTo>
                  <a:lnTo>
                    <a:pt x="2176942" y="185626"/>
                  </a:lnTo>
                  <a:lnTo>
                    <a:pt x="2176303" y="207962"/>
                  </a:lnTo>
                  <a:lnTo>
                    <a:pt x="2175902" y="232489"/>
                  </a:lnTo>
                  <a:lnTo>
                    <a:pt x="2175764" y="259206"/>
                  </a:lnTo>
                  <a:lnTo>
                    <a:pt x="2175785" y="307951"/>
                  </a:lnTo>
                  <a:lnTo>
                    <a:pt x="2175843" y="346170"/>
                  </a:lnTo>
                  <a:lnTo>
                    <a:pt x="2176018" y="391032"/>
                  </a:lnTo>
                  <a:lnTo>
                    <a:pt x="2195829" y="426974"/>
                  </a:lnTo>
                  <a:lnTo>
                    <a:pt x="2219198" y="428878"/>
                  </a:lnTo>
                  <a:lnTo>
                    <a:pt x="2220722" y="441960"/>
                  </a:lnTo>
                  <a:lnTo>
                    <a:pt x="2200030" y="448460"/>
                  </a:lnTo>
                  <a:lnTo>
                    <a:pt x="2180828" y="453104"/>
                  </a:lnTo>
                  <a:lnTo>
                    <a:pt x="2163125" y="455890"/>
                  </a:lnTo>
                  <a:lnTo>
                    <a:pt x="2146934" y="456818"/>
                  </a:lnTo>
                  <a:lnTo>
                    <a:pt x="2128666" y="454816"/>
                  </a:lnTo>
                  <a:lnTo>
                    <a:pt x="2113851" y="448802"/>
                  </a:lnTo>
                  <a:lnTo>
                    <a:pt x="2102465" y="438763"/>
                  </a:lnTo>
                  <a:lnTo>
                    <a:pt x="2094483" y="424688"/>
                  </a:lnTo>
                  <a:lnTo>
                    <a:pt x="2072171" y="438763"/>
                  </a:lnTo>
                  <a:lnTo>
                    <a:pt x="2048859" y="448802"/>
                  </a:lnTo>
                  <a:lnTo>
                    <a:pt x="2024546" y="454816"/>
                  </a:lnTo>
                  <a:lnTo>
                    <a:pt x="1999233" y="456818"/>
                  </a:lnTo>
                  <a:lnTo>
                    <a:pt x="1976614" y="455340"/>
                  </a:lnTo>
                  <a:lnTo>
                    <a:pt x="1940280" y="443478"/>
                  </a:lnTo>
                  <a:lnTo>
                    <a:pt x="1908302" y="404415"/>
                  </a:lnTo>
                  <a:lnTo>
                    <a:pt x="1902205" y="366140"/>
                  </a:lnTo>
                  <a:lnTo>
                    <a:pt x="1902205" y="303022"/>
                  </a:lnTo>
                  <a:lnTo>
                    <a:pt x="1902134" y="273230"/>
                  </a:lnTo>
                  <a:lnTo>
                    <a:pt x="1901920" y="247665"/>
                  </a:lnTo>
                  <a:lnTo>
                    <a:pt x="1901563" y="226315"/>
                  </a:lnTo>
                  <a:lnTo>
                    <a:pt x="1901063" y="209168"/>
                  </a:lnTo>
                  <a:lnTo>
                    <a:pt x="1858518" y="198247"/>
                  </a:lnTo>
                  <a:lnTo>
                    <a:pt x="1856740" y="186054"/>
                  </a:lnTo>
                  <a:lnTo>
                    <a:pt x="1892073" y="180480"/>
                  </a:lnTo>
                  <a:lnTo>
                    <a:pt x="1925288" y="174799"/>
                  </a:lnTo>
                  <a:lnTo>
                    <a:pt x="1956359" y="168999"/>
                  </a:lnTo>
                  <a:lnTo>
                    <a:pt x="1985264" y="163067"/>
                  </a:lnTo>
                  <a:close/>
                </a:path>
                <a:path w="2423159" h="457200">
                  <a:moveTo>
                    <a:pt x="0" y="31876"/>
                  </a:moveTo>
                  <a:lnTo>
                    <a:pt x="21220" y="32377"/>
                  </a:lnTo>
                  <a:lnTo>
                    <a:pt x="43561" y="32734"/>
                  </a:lnTo>
                  <a:lnTo>
                    <a:pt x="67044" y="32948"/>
                  </a:lnTo>
                  <a:lnTo>
                    <a:pt x="91694" y="33019"/>
                  </a:lnTo>
                  <a:lnTo>
                    <a:pt x="116572" y="32948"/>
                  </a:lnTo>
                  <a:lnTo>
                    <a:pt x="139557" y="32734"/>
                  </a:lnTo>
                  <a:lnTo>
                    <a:pt x="160613" y="32377"/>
                  </a:lnTo>
                  <a:lnTo>
                    <a:pt x="179704" y="31876"/>
                  </a:lnTo>
                  <a:lnTo>
                    <a:pt x="181483" y="46989"/>
                  </a:lnTo>
                  <a:lnTo>
                    <a:pt x="146050" y="57150"/>
                  </a:lnTo>
                  <a:lnTo>
                    <a:pt x="141097" y="58547"/>
                  </a:lnTo>
                  <a:lnTo>
                    <a:pt x="138557" y="61594"/>
                  </a:lnTo>
                  <a:lnTo>
                    <a:pt x="137820" y="102709"/>
                  </a:lnTo>
                  <a:lnTo>
                    <a:pt x="137795" y="116712"/>
                  </a:lnTo>
                  <a:lnTo>
                    <a:pt x="137795" y="213105"/>
                  </a:lnTo>
                  <a:lnTo>
                    <a:pt x="315213" y="213105"/>
                  </a:lnTo>
                  <a:lnTo>
                    <a:pt x="315213" y="116712"/>
                  </a:lnTo>
                  <a:lnTo>
                    <a:pt x="314838" y="77511"/>
                  </a:lnTo>
                  <a:lnTo>
                    <a:pt x="306832" y="57150"/>
                  </a:lnTo>
                  <a:lnTo>
                    <a:pt x="272034" y="46989"/>
                  </a:lnTo>
                  <a:lnTo>
                    <a:pt x="271145" y="31876"/>
                  </a:lnTo>
                  <a:lnTo>
                    <a:pt x="290881" y="32377"/>
                  </a:lnTo>
                  <a:lnTo>
                    <a:pt x="312356" y="32734"/>
                  </a:lnTo>
                  <a:lnTo>
                    <a:pt x="335545" y="32948"/>
                  </a:lnTo>
                  <a:lnTo>
                    <a:pt x="360425" y="33019"/>
                  </a:lnTo>
                  <a:lnTo>
                    <a:pt x="384954" y="32948"/>
                  </a:lnTo>
                  <a:lnTo>
                    <a:pt x="408257" y="32734"/>
                  </a:lnTo>
                  <a:lnTo>
                    <a:pt x="430345" y="32377"/>
                  </a:lnTo>
                  <a:lnTo>
                    <a:pt x="451231" y="31876"/>
                  </a:lnTo>
                  <a:lnTo>
                    <a:pt x="452627" y="46989"/>
                  </a:lnTo>
                  <a:lnTo>
                    <a:pt x="412241" y="58674"/>
                  </a:lnTo>
                  <a:lnTo>
                    <a:pt x="407670" y="59943"/>
                  </a:lnTo>
                  <a:lnTo>
                    <a:pt x="405129" y="63245"/>
                  </a:lnTo>
                  <a:lnTo>
                    <a:pt x="404159" y="103618"/>
                  </a:lnTo>
                  <a:lnTo>
                    <a:pt x="404113" y="117855"/>
                  </a:lnTo>
                  <a:lnTo>
                    <a:pt x="404113" y="355091"/>
                  </a:lnTo>
                  <a:lnTo>
                    <a:pt x="404489" y="401562"/>
                  </a:lnTo>
                  <a:lnTo>
                    <a:pt x="451738" y="434593"/>
                  </a:lnTo>
                  <a:lnTo>
                    <a:pt x="452627" y="449452"/>
                  </a:lnTo>
                  <a:lnTo>
                    <a:pt x="430817" y="449046"/>
                  </a:lnTo>
                  <a:lnTo>
                    <a:pt x="407876" y="448770"/>
                  </a:lnTo>
                  <a:lnTo>
                    <a:pt x="383815" y="448613"/>
                  </a:lnTo>
                  <a:lnTo>
                    <a:pt x="358648" y="448563"/>
                  </a:lnTo>
                  <a:lnTo>
                    <a:pt x="334408" y="448613"/>
                  </a:lnTo>
                  <a:lnTo>
                    <a:pt x="311991" y="448770"/>
                  </a:lnTo>
                  <a:lnTo>
                    <a:pt x="291407" y="449046"/>
                  </a:lnTo>
                  <a:lnTo>
                    <a:pt x="272669" y="449452"/>
                  </a:lnTo>
                  <a:lnTo>
                    <a:pt x="271145" y="434593"/>
                  </a:lnTo>
                  <a:lnTo>
                    <a:pt x="306832" y="424179"/>
                  </a:lnTo>
                  <a:lnTo>
                    <a:pt x="311785" y="422782"/>
                  </a:lnTo>
                  <a:lnTo>
                    <a:pt x="314325" y="419226"/>
                  </a:lnTo>
                  <a:lnTo>
                    <a:pt x="315168" y="371903"/>
                  </a:lnTo>
                  <a:lnTo>
                    <a:pt x="315213" y="355091"/>
                  </a:lnTo>
                  <a:lnTo>
                    <a:pt x="315213" y="244601"/>
                  </a:lnTo>
                  <a:lnTo>
                    <a:pt x="137795" y="244601"/>
                  </a:lnTo>
                  <a:lnTo>
                    <a:pt x="137795" y="355091"/>
                  </a:lnTo>
                  <a:lnTo>
                    <a:pt x="138062" y="401240"/>
                  </a:lnTo>
                  <a:lnTo>
                    <a:pt x="146050" y="424179"/>
                  </a:lnTo>
                  <a:lnTo>
                    <a:pt x="180594" y="434593"/>
                  </a:lnTo>
                  <a:lnTo>
                    <a:pt x="181483" y="449452"/>
                  </a:lnTo>
                  <a:lnTo>
                    <a:pt x="162244" y="449046"/>
                  </a:lnTo>
                  <a:lnTo>
                    <a:pt x="141303" y="448770"/>
                  </a:lnTo>
                  <a:lnTo>
                    <a:pt x="118671" y="448613"/>
                  </a:lnTo>
                  <a:lnTo>
                    <a:pt x="94361" y="448563"/>
                  </a:lnTo>
                  <a:lnTo>
                    <a:pt x="69209" y="448613"/>
                  </a:lnTo>
                  <a:lnTo>
                    <a:pt x="45354" y="448770"/>
                  </a:lnTo>
                  <a:lnTo>
                    <a:pt x="22762" y="449046"/>
                  </a:lnTo>
                  <a:lnTo>
                    <a:pt x="1397" y="449452"/>
                  </a:lnTo>
                  <a:lnTo>
                    <a:pt x="0" y="434593"/>
                  </a:lnTo>
                  <a:lnTo>
                    <a:pt x="39877" y="423544"/>
                  </a:lnTo>
                  <a:lnTo>
                    <a:pt x="48468" y="371947"/>
                  </a:lnTo>
                  <a:lnTo>
                    <a:pt x="48513" y="355091"/>
                  </a:lnTo>
                  <a:lnTo>
                    <a:pt x="48513" y="117855"/>
                  </a:lnTo>
                  <a:lnTo>
                    <a:pt x="48138" y="78904"/>
                  </a:lnTo>
                  <a:lnTo>
                    <a:pt x="40766" y="58674"/>
                  </a:lnTo>
                  <a:lnTo>
                    <a:pt x="888" y="46989"/>
                  </a:lnTo>
                  <a:lnTo>
                    <a:pt x="0" y="31876"/>
                  </a:lnTo>
                  <a:close/>
                </a:path>
                <a:path w="2423159" h="457200">
                  <a:moveTo>
                    <a:pt x="2375280" y="0"/>
                  </a:moveTo>
                  <a:lnTo>
                    <a:pt x="2378455" y="2412"/>
                  </a:lnTo>
                  <a:lnTo>
                    <a:pt x="2377695" y="23246"/>
                  </a:lnTo>
                  <a:lnTo>
                    <a:pt x="2377138" y="44783"/>
                  </a:lnTo>
                  <a:lnTo>
                    <a:pt x="2376795" y="67010"/>
                  </a:lnTo>
                  <a:lnTo>
                    <a:pt x="2376678" y="89915"/>
                  </a:lnTo>
                  <a:lnTo>
                    <a:pt x="2376678" y="365251"/>
                  </a:lnTo>
                  <a:lnTo>
                    <a:pt x="2377053" y="406292"/>
                  </a:lnTo>
                  <a:lnTo>
                    <a:pt x="2422017" y="435101"/>
                  </a:lnTo>
                  <a:lnTo>
                    <a:pt x="2422905" y="449452"/>
                  </a:lnTo>
                  <a:lnTo>
                    <a:pt x="2400875" y="449046"/>
                  </a:lnTo>
                  <a:lnTo>
                    <a:pt x="2378964" y="448770"/>
                  </a:lnTo>
                  <a:lnTo>
                    <a:pt x="2357147" y="448613"/>
                  </a:lnTo>
                  <a:lnTo>
                    <a:pt x="2335403" y="448563"/>
                  </a:lnTo>
                  <a:lnTo>
                    <a:pt x="2313283" y="448613"/>
                  </a:lnTo>
                  <a:lnTo>
                    <a:pt x="2291318" y="448770"/>
                  </a:lnTo>
                  <a:lnTo>
                    <a:pt x="2269519" y="449046"/>
                  </a:lnTo>
                  <a:lnTo>
                    <a:pt x="2247900" y="449452"/>
                  </a:lnTo>
                  <a:lnTo>
                    <a:pt x="2246376" y="435101"/>
                  </a:lnTo>
                  <a:lnTo>
                    <a:pt x="2284095" y="424688"/>
                  </a:lnTo>
                  <a:lnTo>
                    <a:pt x="2288667" y="423544"/>
                  </a:lnTo>
                  <a:lnTo>
                    <a:pt x="2291206" y="420624"/>
                  </a:lnTo>
                  <a:lnTo>
                    <a:pt x="2292223" y="376809"/>
                  </a:lnTo>
                  <a:lnTo>
                    <a:pt x="2292223" y="118744"/>
                  </a:lnTo>
                  <a:lnTo>
                    <a:pt x="2291526" y="63755"/>
                  </a:lnTo>
                  <a:lnTo>
                    <a:pt x="2247265" y="35051"/>
                  </a:lnTo>
                  <a:lnTo>
                    <a:pt x="2245487" y="22860"/>
                  </a:lnTo>
                  <a:lnTo>
                    <a:pt x="2281465" y="17287"/>
                  </a:lnTo>
                  <a:lnTo>
                    <a:pt x="2315098" y="11620"/>
                  </a:lnTo>
                  <a:lnTo>
                    <a:pt x="2346374" y="5857"/>
                  </a:lnTo>
                  <a:lnTo>
                    <a:pt x="2375280" y="0"/>
                  </a:lnTo>
                  <a:close/>
                </a:path>
                <a:path w="2423159" h="457200">
                  <a:moveTo>
                    <a:pt x="1837308" y="0"/>
                  </a:moveTo>
                  <a:lnTo>
                    <a:pt x="1854642" y="521"/>
                  </a:lnTo>
                  <a:lnTo>
                    <a:pt x="1871202" y="2079"/>
                  </a:lnTo>
                  <a:lnTo>
                    <a:pt x="1886975" y="4661"/>
                  </a:lnTo>
                  <a:lnTo>
                    <a:pt x="1901952" y="8254"/>
                  </a:lnTo>
                  <a:lnTo>
                    <a:pt x="1897383" y="29307"/>
                  </a:lnTo>
                  <a:lnTo>
                    <a:pt x="1893220" y="50371"/>
                  </a:lnTo>
                  <a:lnTo>
                    <a:pt x="1889486" y="71459"/>
                  </a:lnTo>
                  <a:lnTo>
                    <a:pt x="1886203" y="92582"/>
                  </a:lnTo>
                  <a:lnTo>
                    <a:pt x="1869821" y="95757"/>
                  </a:lnTo>
                  <a:lnTo>
                    <a:pt x="1851278" y="29082"/>
                  </a:lnTo>
                  <a:lnTo>
                    <a:pt x="1848357" y="28575"/>
                  </a:lnTo>
                  <a:lnTo>
                    <a:pt x="1844928" y="28193"/>
                  </a:lnTo>
                  <a:lnTo>
                    <a:pt x="1840865" y="28193"/>
                  </a:lnTo>
                  <a:lnTo>
                    <a:pt x="1802949" y="44910"/>
                  </a:lnTo>
                  <a:lnTo>
                    <a:pt x="1782826" y="99933"/>
                  </a:lnTo>
                  <a:lnTo>
                    <a:pt x="1779016" y="167004"/>
                  </a:lnTo>
                  <a:lnTo>
                    <a:pt x="1779016" y="175005"/>
                  </a:lnTo>
                  <a:lnTo>
                    <a:pt x="1851025" y="175005"/>
                  </a:lnTo>
                  <a:lnTo>
                    <a:pt x="1851025" y="207390"/>
                  </a:lnTo>
                  <a:lnTo>
                    <a:pt x="1779016" y="207390"/>
                  </a:lnTo>
                  <a:lnTo>
                    <a:pt x="1779016" y="364616"/>
                  </a:lnTo>
                  <a:lnTo>
                    <a:pt x="1779524" y="413385"/>
                  </a:lnTo>
                  <a:lnTo>
                    <a:pt x="1828038" y="435101"/>
                  </a:lnTo>
                  <a:lnTo>
                    <a:pt x="1829053" y="449452"/>
                  </a:lnTo>
                  <a:lnTo>
                    <a:pt x="1805336" y="449046"/>
                  </a:lnTo>
                  <a:lnTo>
                    <a:pt x="1782191" y="448770"/>
                  </a:lnTo>
                  <a:lnTo>
                    <a:pt x="1759616" y="448613"/>
                  </a:lnTo>
                  <a:lnTo>
                    <a:pt x="1737614" y="448563"/>
                  </a:lnTo>
                  <a:lnTo>
                    <a:pt x="1715494" y="448613"/>
                  </a:lnTo>
                  <a:lnTo>
                    <a:pt x="1693529" y="448770"/>
                  </a:lnTo>
                  <a:lnTo>
                    <a:pt x="1671730" y="449046"/>
                  </a:lnTo>
                  <a:lnTo>
                    <a:pt x="1650110" y="449452"/>
                  </a:lnTo>
                  <a:lnTo>
                    <a:pt x="1648587" y="435101"/>
                  </a:lnTo>
                  <a:lnTo>
                    <a:pt x="1685163" y="425323"/>
                  </a:lnTo>
                  <a:lnTo>
                    <a:pt x="1690751" y="423799"/>
                  </a:lnTo>
                  <a:lnTo>
                    <a:pt x="1693672" y="420624"/>
                  </a:lnTo>
                  <a:lnTo>
                    <a:pt x="1693799" y="415798"/>
                  </a:lnTo>
                  <a:lnTo>
                    <a:pt x="1694205" y="406437"/>
                  </a:lnTo>
                  <a:lnTo>
                    <a:pt x="1694481" y="396827"/>
                  </a:lnTo>
                  <a:lnTo>
                    <a:pt x="1694638" y="386955"/>
                  </a:lnTo>
                  <a:lnTo>
                    <a:pt x="1694688" y="376809"/>
                  </a:lnTo>
                  <a:lnTo>
                    <a:pt x="1694688" y="205993"/>
                  </a:lnTo>
                  <a:lnTo>
                    <a:pt x="1651253" y="195579"/>
                  </a:lnTo>
                  <a:lnTo>
                    <a:pt x="1648587" y="179450"/>
                  </a:lnTo>
                  <a:lnTo>
                    <a:pt x="1695069" y="175640"/>
                  </a:lnTo>
                  <a:lnTo>
                    <a:pt x="1697424" y="136255"/>
                  </a:lnTo>
                  <a:lnTo>
                    <a:pt x="1704482" y="101536"/>
                  </a:lnTo>
                  <a:lnTo>
                    <a:pt x="1732660" y="46100"/>
                  </a:lnTo>
                  <a:lnTo>
                    <a:pt x="1777698" y="11525"/>
                  </a:lnTo>
                  <a:lnTo>
                    <a:pt x="1805687" y="2881"/>
                  </a:lnTo>
                  <a:lnTo>
                    <a:pt x="183730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>
            <p:custDataLst>
              <p:tags r:id="rId5"/>
            </p:custDataLst>
          </p:nvPr>
        </p:nvGrpSpPr>
        <p:grpSpPr>
          <a:xfrm>
            <a:off x="864108" y="1274063"/>
            <a:ext cx="7112634" cy="5290185"/>
            <a:chOff x="864108" y="1274063"/>
            <a:chExt cx="7112634" cy="5290185"/>
          </a:xfrm>
        </p:grpSpPr>
        <p:sp>
          <p:nvSpPr>
            <p:cNvPr id="23" name="object 23"/>
            <p:cNvSpPr/>
            <p:nvPr>
              <p:custDataLst>
                <p:tags r:id="rId6"/>
              </p:custDataLst>
            </p:nvPr>
          </p:nvSpPr>
          <p:spPr>
            <a:xfrm>
              <a:off x="1168908" y="1274063"/>
              <a:ext cx="6400799" cy="736091"/>
            </a:xfrm>
            <a:prstGeom prst="rect">
              <a:avLst/>
            </a:prstGeom>
            <a:blipFill>
              <a:blip r:embed="rId4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7"/>
              </p:custDataLst>
            </p:nvPr>
          </p:nvSpPr>
          <p:spPr>
            <a:xfrm>
              <a:off x="1220863" y="1325498"/>
              <a:ext cx="6296266" cy="633222"/>
            </a:xfrm>
            <a:prstGeom prst="rect">
              <a:avLst/>
            </a:prstGeom>
            <a:blipFill>
              <a:blip r:embed="rId5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>
              <p:custDataLst>
                <p:tags r:id="rId8"/>
              </p:custDataLst>
            </p:nvPr>
          </p:nvSpPr>
          <p:spPr>
            <a:xfrm>
              <a:off x="5436361" y="1507743"/>
              <a:ext cx="543560" cy="266700"/>
            </a:xfrm>
            <a:custGeom>
              <a:avLst/>
              <a:gdLst/>
              <a:ahLst/>
              <a:cxnLst/>
              <a:rect l="l" t="t" r="r" b="b"/>
              <a:pathLst>
                <a:path w="543560" h="266700">
                  <a:moveTo>
                    <a:pt x="51562" y="13969"/>
                  </a:moveTo>
                  <a:lnTo>
                    <a:pt x="37415" y="14660"/>
                  </a:lnTo>
                  <a:lnTo>
                    <a:pt x="24114" y="16732"/>
                  </a:lnTo>
                  <a:lnTo>
                    <a:pt x="11646" y="20185"/>
                  </a:lnTo>
                  <a:lnTo>
                    <a:pt x="0" y="25018"/>
                  </a:lnTo>
                  <a:lnTo>
                    <a:pt x="0" y="259460"/>
                  </a:lnTo>
                  <a:lnTo>
                    <a:pt x="11618" y="261647"/>
                  </a:lnTo>
                  <a:lnTo>
                    <a:pt x="23034" y="263239"/>
                  </a:lnTo>
                  <a:lnTo>
                    <a:pt x="34236" y="264211"/>
                  </a:lnTo>
                  <a:lnTo>
                    <a:pt x="45212" y="264540"/>
                  </a:lnTo>
                  <a:lnTo>
                    <a:pt x="65974" y="262421"/>
                  </a:lnTo>
                  <a:lnTo>
                    <a:pt x="112140" y="230631"/>
                  </a:lnTo>
                  <a:lnTo>
                    <a:pt x="129222" y="189579"/>
                  </a:lnTo>
                  <a:lnTo>
                    <a:pt x="134874" y="133857"/>
                  </a:lnTo>
                  <a:lnTo>
                    <a:pt x="133540" y="106044"/>
                  </a:lnTo>
                  <a:lnTo>
                    <a:pt x="122872" y="61277"/>
                  </a:lnTo>
                  <a:lnTo>
                    <a:pt x="87312" y="21574"/>
                  </a:lnTo>
                  <a:lnTo>
                    <a:pt x="51562" y="13969"/>
                  </a:lnTo>
                  <a:close/>
                </a:path>
                <a:path w="543560" h="266700">
                  <a:moveTo>
                    <a:pt x="466598" y="0"/>
                  </a:moveTo>
                  <a:lnTo>
                    <a:pt x="422003" y="18055"/>
                  </a:lnTo>
                  <a:lnTo>
                    <a:pt x="398430" y="72405"/>
                  </a:lnTo>
                  <a:lnTo>
                    <a:pt x="393953" y="129158"/>
                  </a:lnTo>
                  <a:lnTo>
                    <a:pt x="395096" y="158210"/>
                  </a:lnTo>
                  <a:lnTo>
                    <a:pt x="404240" y="207740"/>
                  </a:lnTo>
                  <a:lnTo>
                    <a:pt x="422745" y="244814"/>
                  </a:lnTo>
                  <a:lnTo>
                    <a:pt x="470662" y="266191"/>
                  </a:lnTo>
                  <a:lnTo>
                    <a:pt x="488168" y="264096"/>
                  </a:lnTo>
                  <a:lnTo>
                    <a:pt x="525779" y="232663"/>
                  </a:lnTo>
                  <a:lnTo>
                    <a:pt x="538924" y="191039"/>
                  </a:lnTo>
                  <a:lnTo>
                    <a:pt x="543305" y="133222"/>
                  </a:lnTo>
                  <a:lnTo>
                    <a:pt x="542141" y="103907"/>
                  </a:lnTo>
                  <a:lnTo>
                    <a:pt x="532858" y="55088"/>
                  </a:lnTo>
                  <a:lnTo>
                    <a:pt x="514139" y="19984"/>
                  </a:lnTo>
                  <a:lnTo>
                    <a:pt x="46659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>
              <p:custDataLst>
                <p:tags r:id="rId9"/>
              </p:custDataLst>
            </p:nvPr>
          </p:nvSpPr>
          <p:spPr>
            <a:xfrm>
              <a:off x="6981824" y="1498218"/>
              <a:ext cx="130048" cy="111379"/>
            </a:xfrm>
            <a:prstGeom prst="rect">
              <a:avLst/>
            </a:prstGeom>
            <a:blipFill>
              <a:blip r:embed="rId5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>
              <p:custDataLst>
                <p:tags r:id="rId10"/>
              </p:custDataLst>
            </p:nvPr>
          </p:nvSpPr>
          <p:spPr>
            <a:xfrm>
              <a:off x="4720209" y="1498218"/>
              <a:ext cx="130048" cy="111379"/>
            </a:xfrm>
            <a:prstGeom prst="rect">
              <a:avLst/>
            </a:prstGeom>
            <a:blipFill>
              <a:blip r:embed="rId5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>
              <p:custDataLst>
                <p:tags r:id="rId11"/>
              </p:custDataLst>
            </p:nvPr>
          </p:nvSpPr>
          <p:spPr>
            <a:xfrm>
              <a:off x="3732656" y="1498218"/>
              <a:ext cx="130048" cy="111379"/>
            </a:xfrm>
            <a:prstGeom prst="rect">
              <a:avLst/>
            </a:prstGeom>
            <a:blipFill>
              <a:blip r:embed="rId5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>
              <p:custDataLst>
                <p:tags r:id="rId12"/>
              </p:custDataLst>
            </p:nvPr>
          </p:nvSpPr>
          <p:spPr>
            <a:xfrm>
              <a:off x="1475740" y="1474851"/>
              <a:ext cx="6041390" cy="483870"/>
            </a:xfrm>
            <a:custGeom>
              <a:avLst/>
              <a:gdLst/>
              <a:ahLst/>
              <a:cxnLst/>
              <a:rect l="l" t="t" r="r" b="b"/>
              <a:pathLst>
                <a:path w="6041390" h="483869">
                  <a:moveTo>
                    <a:pt x="5928233" y="1397"/>
                  </a:moveTo>
                  <a:lnTo>
                    <a:pt x="5955359" y="2420"/>
                  </a:lnTo>
                  <a:lnTo>
                    <a:pt x="5981128" y="5492"/>
                  </a:lnTo>
                  <a:lnTo>
                    <a:pt x="6005564" y="10612"/>
                  </a:lnTo>
                  <a:lnTo>
                    <a:pt x="6028690" y="17779"/>
                  </a:lnTo>
                  <a:lnTo>
                    <a:pt x="6023832" y="39401"/>
                  </a:lnTo>
                  <a:lnTo>
                    <a:pt x="6019355" y="60451"/>
                  </a:lnTo>
                  <a:lnTo>
                    <a:pt x="6015259" y="80930"/>
                  </a:lnTo>
                  <a:lnTo>
                    <a:pt x="6011545" y="100837"/>
                  </a:lnTo>
                  <a:lnTo>
                    <a:pt x="5993130" y="103504"/>
                  </a:lnTo>
                  <a:lnTo>
                    <a:pt x="5973064" y="39243"/>
                  </a:lnTo>
                  <a:lnTo>
                    <a:pt x="5927598" y="34162"/>
                  </a:lnTo>
                  <a:lnTo>
                    <a:pt x="5913050" y="34831"/>
                  </a:lnTo>
                  <a:lnTo>
                    <a:pt x="5869386" y="50861"/>
                  </a:lnTo>
                  <a:lnTo>
                    <a:pt x="5858510" y="75311"/>
                  </a:lnTo>
                  <a:lnTo>
                    <a:pt x="5858510" y="85471"/>
                  </a:lnTo>
                  <a:lnTo>
                    <a:pt x="5895720" y="113919"/>
                  </a:lnTo>
                  <a:lnTo>
                    <a:pt x="5949315" y="132587"/>
                  </a:lnTo>
                  <a:lnTo>
                    <a:pt x="5971625" y="141227"/>
                  </a:lnTo>
                  <a:lnTo>
                    <a:pt x="6006625" y="161127"/>
                  </a:lnTo>
                  <a:lnTo>
                    <a:pt x="6035865" y="197564"/>
                  </a:lnTo>
                  <a:lnTo>
                    <a:pt x="6041390" y="226695"/>
                  </a:lnTo>
                  <a:lnTo>
                    <a:pt x="6038796" y="249983"/>
                  </a:lnTo>
                  <a:lnTo>
                    <a:pt x="6018083" y="288274"/>
                  </a:lnTo>
                  <a:lnTo>
                    <a:pt x="5977699" y="315204"/>
                  </a:lnTo>
                  <a:lnTo>
                    <a:pt x="5923407" y="328868"/>
                  </a:lnTo>
                  <a:lnTo>
                    <a:pt x="5891403" y="330581"/>
                  </a:lnTo>
                  <a:lnTo>
                    <a:pt x="5863351" y="329130"/>
                  </a:lnTo>
                  <a:lnTo>
                    <a:pt x="5835586" y="324786"/>
                  </a:lnTo>
                  <a:lnTo>
                    <a:pt x="5808106" y="317561"/>
                  </a:lnTo>
                  <a:lnTo>
                    <a:pt x="5780913" y="307466"/>
                  </a:lnTo>
                  <a:lnTo>
                    <a:pt x="5786312" y="285174"/>
                  </a:lnTo>
                  <a:lnTo>
                    <a:pt x="5791247" y="263239"/>
                  </a:lnTo>
                  <a:lnTo>
                    <a:pt x="5795682" y="241637"/>
                  </a:lnTo>
                  <a:lnTo>
                    <a:pt x="5799582" y="220345"/>
                  </a:lnTo>
                  <a:lnTo>
                    <a:pt x="5816727" y="217677"/>
                  </a:lnTo>
                  <a:lnTo>
                    <a:pt x="5840857" y="290702"/>
                  </a:lnTo>
                  <a:lnTo>
                    <a:pt x="5892038" y="297688"/>
                  </a:lnTo>
                  <a:lnTo>
                    <a:pt x="5905920" y="296997"/>
                  </a:lnTo>
                  <a:lnTo>
                    <a:pt x="5947189" y="280568"/>
                  </a:lnTo>
                  <a:lnTo>
                    <a:pt x="5957316" y="255904"/>
                  </a:lnTo>
                  <a:lnTo>
                    <a:pt x="5956647" y="248025"/>
                  </a:lnTo>
                  <a:lnTo>
                    <a:pt x="5930185" y="217058"/>
                  </a:lnTo>
                  <a:lnTo>
                    <a:pt x="5862193" y="191897"/>
                  </a:lnTo>
                  <a:lnTo>
                    <a:pt x="5843859" y="184517"/>
                  </a:lnTo>
                  <a:lnTo>
                    <a:pt x="5803265" y="156210"/>
                  </a:lnTo>
                  <a:lnTo>
                    <a:pt x="5784816" y="117776"/>
                  </a:lnTo>
                  <a:lnTo>
                    <a:pt x="5783580" y="102488"/>
                  </a:lnTo>
                  <a:lnTo>
                    <a:pt x="5785985" y="79456"/>
                  </a:lnTo>
                  <a:lnTo>
                    <a:pt x="5805225" y="41963"/>
                  </a:lnTo>
                  <a:lnTo>
                    <a:pt x="5843133" y="16023"/>
                  </a:lnTo>
                  <a:lnTo>
                    <a:pt x="5896230" y="3018"/>
                  </a:lnTo>
                  <a:lnTo>
                    <a:pt x="5928233" y="1397"/>
                  </a:lnTo>
                  <a:close/>
                </a:path>
                <a:path w="6041390" h="483869">
                  <a:moveTo>
                    <a:pt x="5588254" y="1397"/>
                  </a:moveTo>
                  <a:lnTo>
                    <a:pt x="5647864" y="10461"/>
                  </a:lnTo>
                  <a:lnTo>
                    <a:pt x="5692140" y="37719"/>
                  </a:lnTo>
                  <a:lnTo>
                    <a:pt x="5719683" y="80978"/>
                  </a:lnTo>
                  <a:lnTo>
                    <a:pt x="5728843" y="138049"/>
                  </a:lnTo>
                  <a:lnTo>
                    <a:pt x="5728843" y="144525"/>
                  </a:lnTo>
                  <a:lnTo>
                    <a:pt x="5728462" y="151129"/>
                  </a:lnTo>
                  <a:lnTo>
                    <a:pt x="5727827" y="158114"/>
                  </a:lnTo>
                  <a:lnTo>
                    <a:pt x="5513832" y="158114"/>
                  </a:lnTo>
                  <a:lnTo>
                    <a:pt x="5515901" y="189380"/>
                  </a:lnTo>
                  <a:lnTo>
                    <a:pt x="5532423" y="237767"/>
                  </a:lnTo>
                  <a:lnTo>
                    <a:pt x="5565975" y="267743"/>
                  </a:lnTo>
                  <a:lnTo>
                    <a:pt x="5620129" y="282499"/>
                  </a:lnTo>
                  <a:lnTo>
                    <a:pt x="5655183" y="284352"/>
                  </a:lnTo>
                  <a:lnTo>
                    <a:pt x="5673236" y="283950"/>
                  </a:lnTo>
                  <a:lnTo>
                    <a:pt x="5690838" y="282749"/>
                  </a:lnTo>
                  <a:lnTo>
                    <a:pt x="5708011" y="280763"/>
                  </a:lnTo>
                  <a:lnTo>
                    <a:pt x="5724779" y="278002"/>
                  </a:lnTo>
                  <a:lnTo>
                    <a:pt x="5727445" y="299085"/>
                  </a:lnTo>
                  <a:lnTo>
                    <a:pt x="5696063" y="312846"/>
                  </a:lnTo>
                  <a:lnTo>
                    <a:pt x="5663834" y="322691"/>
                  </a:lnTo>
                  <a:lnTo>
                    <a:pt x="5630773" y="328606"/>
                  </a:lnTo>
                  <a:lnTo>
                    <a:pt x="5596890" y="330581"/>
                  </a:lnTo>
                  <a:lnTo>
                    <a:pt x="5557906" y="328056"/>
                  </a:lnTo>
                  <a:lnTo>
                    <a:pt x="5491180" y="307863"/>
                  </a:lnTo>
                  <a:lnTo>
                    <a:pt x="5440816" y="267618"/>
                  </a:lnTo>
                  <a:lnTo>
                    <a:pt x="5414960" y="208131"/>
                  </a:lnTo>
                  <a:lnTo>
                    <a:pt x="5411724" y="171196"/>
                  </a:lnTo>
                  <a:lnTo>
                    <a:pt x="5414841" y="135403"/>
                  </a:lnTo>
                  <a:lnTo>
                    <a:pt x="5439745" y="74201"/>
                  </a:lnTo>
                  <a:lnTo>
                    <a:pt x="5488062" y="28025"/>
                  </a:lnTo>
                  <a:lnTo>
                    <a:pt x="5551412" y="4351"/>
                  </a:lnTo>
                  <a:lnTo>
                    <a:pt x="5588254" y="1397"/>
                  </a:lnTo>
                  <a:close/>
                </a:path>
                <a:path w="6041390" h="483869">
                  <a:moveTo>
                    <a:pt x="5247005" y="1397"/>
                  </a:moveTo>
                  <a:lnTo>
                    <a:pt x="5274131" y="2420"/>
                  </a:lnTo>
                  <a:lnTo>
                    <a:pt x="5299900" y="5492"/>
                  </a:lnTo>
                  <a:lnTo>
                    <a:pt x="5324336" y="10612"/>
                  </a:lnTo>
                  <a:lnTo>
                    <a:pt x="5347462" y="17779"/>
                  </a:lnTo>
                  <a:lnTo>
                    <a:pt x="5342604" y="39401"/>
                  </a:lnTo>
                  <a:lnTo>
                    <a:pt x="5338127" y="60451"/>
                  </a:lnTo>
                  <a:lnTo>
                    <a:pt x="5334031" y="80930"/>
                  </a:lnTo>
                  <a:lnTo>
                    <a:pt x="5330317" y="100837"/>
                  </a:lnTo>
                  <a:lnTo>
                    <a:pt x="5311902" y="103504"/>
                  </a:lnTo>
                  <a:lnTo>
                    <a:pt x="5291836" y="39243"/>
                  </a:lnTo>
                  <a:lnTo>
                    <a:pt x="5246370" y="34162"/>
                  </a:lnTo>
                  <a:lnTo>
                    <a:pt x="5231822" y="34831"/>
                  </a:lnTo>
                  <a:lnTo>
                    <a:pt x="5188158" y="50861"/>
                  </a:lnTo>
                  <a:lnTo>
                    <a:pt x="5177282" y="75311"/>
                  </a:lnTo>
                  <a:lnTo>
                    <a:pt x="5177282" y="85471"/>
                  </a:lnTo>
                  <a:lnTo>
                    <a:pt x="5214493" y="113919"/>
                  </a:lnTo>
                  <a:lnTo>
                    <a:pt x="5268087" y="132587"/>
                  </a:lnTo>
                  <a:lnTo>
                    <a:pt x="5290397" y="141227"/>
                  </a:lnTo>
                  <a:lnTo>
                    <a:pt x="5325397" y="161127"/>
                  </a:lnTo>
                  <a:lnTo>
                    <a:pt x="5354637" y="197564"/>
                  </a:lnTo>
                  <a:lnTo>
                    <a:pt x="5360162" y="226695"/>
                  </a:lnTo>
                  <a:lnTo>
                    <a:pt x="5357568" y="249983"/>
                  </a:lnTo>
                  <a:lnTo>
                    <a:pt x="5336855" y="288274"/>
                  </a:lnTo>
                  <a:lnTo>
                    <a:pt x="5296471" y="315204"/>
                  </a:lnTo>
                  <a:lnTo>
                    <a:pt x="5242179" y="328868"/>
                  </a:lnTo>
                  <a:lnTo>
                    <a:pt x="5210175" y="330581"/>
                  </a:lnTo>
                  <a:lnTo>
                    <a:pt x="5182123" y="329130"/>
                  </a:lnTo>
                  <a:lnTo>
                    <a:pt x="5154358" y="324786"/>
                  </a:lnTo>
                  <a:lnTo>
                    <a:pt x="5126878" y="317561"/>
                  </a:lnTo>
                  <a:lnTo>
                    <a:pt x="5099685" y="307466"/>
                  </a:lnTo>
                  <a:lnTo>
                    <a:pt x="5105084" y="285174"/>
                  </a:lnTo>
                  <a:lnTo>
                    <a:pt x="5110019" y="263239"/>
                  </a:lnTo>
                  <a:lnTo>
                    <a:pt x="5114454" y="241637"/>
                  </a:lnTo>
                  <a:lnTo>
                    <a:pt x="5118354" y="220345"/>
                  </a:lnTo>
                  <a:lnTo>
                    <a:pt x="5135499" y="217677"/>
                  </a:lnTo>
                  <a:lnTo>
                    <a:pt x="5159629" y="290702"/>
                  </a:lnTo>
                  <a:lnTo>
                    <a:pt x="5210810" y="297688"/>
                  </a:lnTo>
                  <a:lnTo>
                    <a:pt x="5224692" y="296997"/>
                  </a:lnTo>
                  <a:lnTo>
                    <a:pt x="5265961" y="280568"/>
                  </a:lnTo>
                  <a:lnTo>
                    <a:pt x="5276088" y="255904"/>
                  </a:lnTo>
                  <a:lnTo>
                    <a:pt x="5275419" y="248025"/>
                  </a:lnTo>
                  <a:lnTo>
                    <a:pt x="5248957" y="217058"/>
                  </a:lnTo>
                  <a:lnTo>
                    <a:pt x="5180965" y="191897"/>
                  </a:lnTo>
                  <a:lnTo>
                    <a:pt x="5162631" y="184517"/>
                  </a:lnTo>
                  <a:lnTo>
                    <a:pt x="5122037" y="156210"/>
                  </a:lnTo>
                  <a:lnTo>
                    <a:pt x="5103588" y="117776"/>
                  </a:lnTo>
                  <a:lnTo>
                    <a:pt x="5102352" y="102488"/>
                  </a:lnTo>
                  <a:lnTo>
                    <a:pt x="5104757" y="79456"/>
                  </a:lnTo>
                  <a:lnTo>
                    <a:pt x="5123997" y="41963"/>
                  </a:lnTo>
                  <a:lnTo>
                    <a:pt x="5161905" y="16023"/>
                  </a:lnTo>
                  <a:lnTo>
                    <a:pt x="5215002" y="3018"/>
                  </a:lnTo>
                  <a:lnTo>
                    <a:pt x="5247005" y="1397"/>
                  </a:lnTo>
                  <a:close/>
                </a:path>
                <a:path w="6041390" h="483869">
                  <a:moveTo>
                    <a:pt x="4433951" y="1397"/>
                  </a:moveTo>
                  <a:lnTo>
                    <a:pt x="4505674" y="12239"/>
                  </a:lnTo>
                  <a:lnTo>
                    <a:pt x="4560824" y="44703"/>
                  </a:lnTo>
                  <a:lnTo>
                    <a:pt x="4595971" y="95091"/>
                  </a:lnTo>
                  <a:lnTo>
                    <a:pt x="4607687" y="159385"/>
                  </a:lnTo>
                  <a:lnTo>
                    <a:pt x="4604517" y="195770"/>
                  </a:lnTo>
                  <a:lnTo>
                    <a:pt x="4579129" y="257683"/>
                  </a:lnTo>
                  <a:lnTo>
                    <a:pt x="4529453" y="303899"/>
                  </a:lnTo>
                  <a:lnTo>
                    <a:pt x="4463107" y="327608"/>
                  </a:lnTo>
                  <a:lnTo>
                    <a:pt x="4424172" y="330581"/>
                  </a:lnTo>
                  <a:lnTo>
                    <a:pt x="4386548" y="327775"/>
                  </a:lnTo>
                  <a:lnTo>
                    <a:pt x="4323302" y="305399"/>
                  </a:lnTo>
                  <a:lnTo>
                    <a:pt x="4277010" y="261776"/>
                  </a:lnTo>
                  <a:lnTo>
                    <a:pt x="4253388" y="203241"/>
                  </a:lnTo>
                  <a:lnTo>
                    <a:pt x="4250436" y="168783"/>
                  </a:lnTo>
                  <a:lnTo>
                    <a:pt x="4253531" y="133754"/>
                  </a:lnTo>
                  <a:lnTo>
                    <a:pt x="4278296" y="73556"/>
                  </a:lnTo>
                  <a:lnTo>
                    <a:pt x="4326919" y="27811"/>
                  </a:lnTo>
                  <a:lnTo>
                    <a:pt x="4393924" y="4327"/>
                  </a:lnTo>
                  <a:lnTo>
                    <a:pt x="4433951" y="1397"/>
                  </a:lnTo>
                  <a:close/>
                </a:path>
                <a:path w="6041390" h="483869">
                  <a:moveTo>
                    <a:pt x="3666617" y="1397"/>
                  </a:moveTo>
                  <a:lnTo>
                    <a:pt x="3693743" y="2420"/>
                  </a:lnTo>
                  <a:lnTo>
                    <a:pt x="3719512" y="5492"/>
                  </a:lnTo>
                  <a:lnTo>
                    <a:pt x="3743948" y="10612"/>
                  </a:lnTo>
                  <a:lnTo>
                    <a:pt x="3767074" y="17779"/>
                  </a:lnTo>
                  <a:lnTo>
                    <a:pt x="3762216" y="39401"/>
                  </a:lnTo>
                  <a:lnTo>
                    <a:pt x="3757739" y="60451"/>
                  </a:lnTo>
                  <a:lnTo>
                    <a:pt x="3753643" y="80930"/>
                  </a:lnTo>
                  <a:lnTo>
                    <a:pt x="3749929" y="100837"/>
                  </a:lnTo>
                  <a:lnTo>
                    <a:pt x="3731514" y="103504"/>
                  </a:lnTo>
                  <a:lnTo>
                    <a:pt x="3711448" y="39243"/>
                  </a:lnTo>
                  <a:lnTo>
                    <a:pt x="3665982" y="34162"/>
                  </a:lnTo>
                  <a:lnTo>
                    <a:pt x="3651434" y="34831"/>
                  </a:lnTo>
                  <a:lnTo>
                    <a:pt x="3607770" y="50861"/>
                  </a:lnTo>
                  <a:lnTo>
                    <a:pt x="3596894" y="75311"/>
                  </a:lnTo>
                  <a:lnTo>
                    <a:pt x="3596894" y="85471"/>
                  </a:lnTo>
                  <a:lnTo>
                    <a:pt x="3634105" y="113919"/>
                  </a:lnTo>
                  <a:lnTo>
                    <a:pt x="3687699" y="132587"/>
                  </a:lnTo>
                  <a:lnTo>
                    <a:pt x="3710009" y="141227"/>
                  </a:lnTo>
                  <a:lnTo>
                    <a:pt x="3745009" y="161127"/>
                  </a:lnTo>
                  <a:lnTo>
                    <a:pt x="3774249" y="197564"/>
                  </a:lnTo>
                  <a:lnTo>
                    <a:pt x="3779774" y="226695"/>
                  </a:lnTo>
                  <a:lnTo>
                    <a:pt x="3777180" y="249983"/>
                  </a:lnTo>
                  <a:lnTo>
                    <a:pt x="3756467" y="288274"/>
                  </a:lnTo>
                  <a:lnTo>
                    <a:pt x="3716083" y="315204"/>
                  </a:lnTo>
                  <a:lnTo>
                    <a:pt x="3661791" y="328868"/>
                  </a:lnTo>
                  <a:lnTo>
                    <a:pt x="3629787" y="330581"/>
                  </a:lnTo>
                  <a:lnTo>
                    <a:pt x="3601735" y="329130"/>
                  </a:lnTo>
                  <a:lnTo>
                    <a:pt x="3573970" y="324786"/>
                  </a:lnTo>
                  <a:lnTo>
                    <a:pt x="3546490" y="317561"/>
                  </a:lnTo>
                  <a:lnTo>
                    <a:pt x="3519297" y="307466"/>
                  </a:lnTo>
                  <a:lnTo>
                    <a:pt x="3524696" y="285174"/>
                  </a:lnTo>
                  <a:lnTo>
                    <a:pt x="3529631" y="263239"/>
                  </a:lnTo>
                  <a:lnTo>
                    <a:pt x="3534066" y="241637"/>
                  </a:lnTo>
                  <a:lnTo>
                    <a:pt x="3537966" y="220345"/>
                  </a:lnTo>
                  <a:lnTo>
                    <a:pt x="3555111" y="217677"/>
                  </a:lnTo>
                  <a:lnTo>
                    <a:pt x="3579241" y="290702"/>
                  </a:lnTo>
                  <a:lnTo>
                    <a:pt x="3630422" y="297688"/>
                  </a:lnTo>
                  <a:lnTo>
                    <a:pt x="3644304" y="296997"/>
                  </a:lnTo>
                  <a:lnTo>
                    <a:pt x="3685573" y="280568"/>
                  </a:lnTo>
                  <a:lnTo>
                    <a:pt x="3695700" y="255904"/>
                  </a:lnTo>
                  <a:lnTo>
                    <a:pt x="3695031" y="248025"/>
                  </a:lnTo>
                  <a:lnTo>
                    <a:pt x="3668569" y="217058"/>
                  </a:lnTo>
                  <a:lnTo>
                    <a:pt x="3600577" y="191897"/>
                  </a:lnTo>
                  <a:lnTo>
                    <a:pt x="3582243" y="184517"/>
                  </a:lnTo>
                  <a:lnTo>
                    <a:pt x="3541649" y="156210"/>
                  </a:lnTo>
                  <a:lnTo>
                    <a:pt x="3523200" y="117776"/>
                  </a:lnTo>
                  <a:lnTo>
                    <a:pt x="3521964" y="102488"/>
                  </a:lnTo>
                  <a:lnTo>
                    <a:pt x="3524369" y="79456"/>
                  </a:lnTo>
                  <a:lnTo>
                    <a:pt x="3543609" y="41963"/>
                  </a:lnTo>
                  <a:lnTo>
                    <a:pt x="3581517" y="16023"/>
                  </a:lnTo>
                  <a:lnTo>
                    <a:pt x="3634614" y="3018"/>
                  </a:lnTo>
                  <a:lnTo>
                    <a:pt x="3666617" y="1397"/>
                  </a:lnTo>
                  <a:close/>
                </a:path>
                <a:path w="6041390" h="483869">
                  <a:moveTo>
                    <a:pt x="3326638" y="1397"/>
                  </a:moveTo>
                  <a:lnTo>
                    <a:pt x="3386248" y="10461"/>
                  </a:lnTo>
                  <a:lnTo>
                    <a:pt x="3430524" y="37719"/>
                  </a:lnTo>
                  <a:lnTo>
                    <a:pt x="3458067" y="80978"/>
                  </a:lnTo>
                  <a:lnTo>
                    <a:pt x="3467227" y="138049"/>
                  </a:lnTo>
                  <a:lnTo>
                    <a:pt x="3467227" y="144525"/>
                  </a:lnTo>
                  <a:lnTo>
                    <a:pt x="3466846" y="151129"/>
                  </a:lnTo>
                  <a:lnTo>
                    <a:pt x="3466211" y="158114"/>
                  </a:lnTo>
                  <a:lnTo>
                    <a:pt x="3252216" y="158114"/>
                  </a:lnTo>
                  <a:lnTo>
                    <a:pt x="3254285" y="189380"/>
                  </a:lnTo>
                  <a:lnTo>
                    <a:pt x="3270807" y="237767"/>
                  </a:lnTo>
                  <a:lnTo>
                    <a:pt x="3304359" y="267743"/>
                  </a:lnTo>
                  <a:lnTo>
                    <a:pt x="3358513" y="282499"/>
                  </a:lnTo>
                  <a:lnTo>
                    <a:pt x="3393567" y="284352"/>
                  </a:lnTo>
                  <a:lnTo>
                    <a:pt x="3411620" y="283950"/>
                  </a:lnTo>
                  <a:lnTo>
                    <a:pt x="3429222" y="282749"/>
                  </a:lnTo>
                  <a:lnTo>
                    <a:pt x="3446395" y="280763"/>
                  </a:lnTo>
                  <a:lnTo>
                    <a:pt x="3463163" y="278002"/>
                  </a:lnTo>
                  <a:lnTo>
                    <a:pt x="3465830" y="299085"/>
                  </a:lnTo>
                  <a:lnTo>
                    <a:pt x="3434447" y="312846"/>
                  </a:lnTo>
                  <a:lnTo>
                    <a:pt x="3402218" y="322691"/>
                  </a:lnTo>
                  <a:lnTo>
                    <a:pt x="3369157" y="328606"/>
                  </a:lnTo>
                  <a:lnTo>
                    <a:pt x="3335274" y="330581"/>
                  </a:lnTo>
                  <a:lnTo>
                    <a:pt x="3296290" y="328056"/>
                  </a:lnTo>
                  <a:lnTo>
                    <a:pt x="3229564" y="307863"/>
                  </a:lnTo>
                  <a:lnTo>
                    <a:pt x="3179200" y="267618"/>
                  </a:lnTo>
                  <a:lnTo>
                    <a:pt x="3153344" y="208131"/>
                  </a:lnTo>
                  <a:lnTo>
                    <a:pt x="3150108" y="171196"/>
                  </a:lnTo>
                  <a:lnTo>
                    <a:pt x="3153225" y="135403"/>
                  </a:lnTo>
                  <a:lnTo>
                    <a:pt x="3178129" y="74201"/>
                  </a:lnTo>
                  <a:lnTo>
                    <a:pt x="3226446" y="28025"/>
                  </a:lnTo>
                  <a:lnTo>
                    <a:pt x="3289796" y="4351"/>
                  </a:lnTo>
                  <a:lnTo>
                    <a:pt x="3326638" y="1397"/>
                  </a:lnTo>
                  <a:close/>
                </a:path>
                <a:path w="6041390" h="483869">
                  <a:moveTo>
                    <a:pt x="2339086" y="1397"/>
                  </a:moveTo>
                  <a:lnTo>
                    <a:pt x="2398696" y="10461"/>
                  </a:lnTo>
                  <a:lnTo>
                    <a:pt x="2442972" y="37719"/>
                  </a:lnTo>
                  <a:lnTo>
                    <a:pt x="2470515" y="80978"/>
                  </a:lnTo>
                  <a:lnTo>
                    <a:pt x="2479675" y="138049"/>
                  </a:lnTo>
                  <a:lnTo>
                    <a:pt x="2479675" y="144525"/>
                  </a:lnTo>
                  <a:lnTo>
                    <a:pt x="2479294" y="151129"/>
                  </a:lnTo>
                  <a:lnTo>
                    <a:pt x="2478659" y="158114"/>
                  </a:lnTo>
                  <a:lnTo>
                    <a:pt x="2264664" y="158114"/>
                  </a:lnTo>
                  <a:lnTo>
                    <a:pt x="2266733" y="189380"/>
                  </a:lnTo>
                  <a:lnTo>
                    <a:pt x="2283255" y="237767"/>
                  </a:lnTo>
                  <a:lnTo>
                    <a:pt x="2316807" y="267743"/>
                  </a:lnTo>
                  <a:lnTo>
                    <a:pt x="2370961" y="282499"/>
                  </a:lnTo>
                  <a:lnTo>
                    <a:pt x="2406015" y="284352"/>
                  </a:lnTo>
                  <a:lnTo>
                    <a:pt x="2424068" y="283950"/>
                  </a:lnTo>
                  <a:lnTo>
                    <a:pt x="2441670" y="282749"/>
                  </a:lnTo>
                  <a:lnTo>
                    <a:pt x="2458843" y="280763"/>
                  </a:lnTo>
                  <a:lnTo>
                    <a:pt x="2475611" y="278002"/>
                  </a:lnTo>
                  <a:lnTo>
                    <a:pt x="2478278" y="299085"/>
                  </a:lnTo>
                  <a:lnTo>
                    <a:pt x="2446895" y="312846"/>
                  </a:lnTo>
                  <a:lnTo>
                    <a:pt x="2414666" y="322691"/>
                  </a:lnTo>
                  <a:lnTo>
                    <a:pt x="2381605" y="328606"/>
                  </a:lnTo>
                  <a:lnTo>
                    <a:pt x="2347722" y="330581"/>
                  </a:lnTo>
                  <a:lnTo>
                    <a:pt x="2308738" y="328056"/>
                  </a:lnTo>
                  <a:lnTo>
                    <a:pt x="2242012" y="307863"/>
                  </a:lnTo>
                  <a:lnTo>
                    <a:pt x="2191648" y="267618"/>
                  </a:lnTo>
                  <a:lnTo>
                    <a:pt x="2165792" y="208131"/>
                  </a:lnTo>
                  <a:lnTo>
                    <a:pt x="2162556" y="171196"/>
                  </a:lnTo>
                  <a:lnTo>
                    <a:pt x="2165673" y="135403"/>
                  </a:lnTo>
                  <a:lnTo>
                    <a:pt x="2190577" y="74201"/>
                  </a:lnTo>
                  <a:lnTo>
                    <a:pt x="2238894" y="28025"/>
                  </a:lnTo>
                  <a:lnTo>
                    <a:pt x="2302244" y="4351"/>
                  </a:lnTo>
                  <a:lnTo>
                    <a:pt x="2339086" y="1397"/>
                  </a:lnTo>
                  <a:close/>
                </a:path>
                <a:path w="6041390" h="483869">
                  <a:moveTo>
                    <a:pt x="4790948" y="381"/>
                  </a:moveTo>
                  <a:lnTo>
                    <a:pt x="4796028" y="3048"/>
                  </a:lnTo>
                  <a:lnTo>
                    <a:pt x="4796028" y="38862"/>
                  </a:lnTo>
                  <a:lnTo>
                    <a:pt x="4824243" y="22453"/>
                  </a:lnTo>
                  <a:lnTo>
                    <a:pt x="4852304" y="10747"/>
                  </a:lnTo>
                  <a:lnTo>
                    <a:pt x="4880199" y="3732"/>
                  </a:lnTo>
                  <a:lnTo>
                    <a:pt x="4907915" y="1397"/>
                  </a:lnTo>
                  <a:lnTo>
                    <a:pt x="4930989" y="3061"/>
                  </a:lnTo>
                  <a:lnTo>
                    <a:pt x="4969279" y="16345"/>
                  </a:lnTo>
                  <a:lnTo>
                    <a:pt x="5005355" y="60150"/>
                  </a:lnTo>
                  <a:lnTo>
                    <a:pt x="5012309" y="103504"/>
                  </a:lnTo>
                  <a:lnTo>
                    <a:pt x="5012309" y="220979"/>
                  </a:lnTo>
                  <a:lnTo>
                    <a:pt x="5012354" y="240575"/>
                  </a:lnTo>
                  <a:lnTo>
                    <a:pt x="5012944" y="282956"/>
                  </a:lnTo>
                  <a:lnTo>
                    <a:pt x="5021707" y="294386"/>
                  </a:lnTo>
                  <a:lnTo>
                    <a:pt x="5062220" y="306070"/>
                  </a:lnTo>
                  <a:lnTo>
                    <a:pt x="5063236" y="322199"/>
                  </a:lnTo>
                  <a:lnTo>
                    <a:pt x="5039280" y="321718"/>
                  </a:lnTo>
                  <a:lnTo>
                    <a:pt x="5015230" y="321405"/>
                  </a:lnTo>
                  <a:lnTo>
                    <a:pt x="4991084" y="321234"/>
                  </a:lnTo>
                  <a:lnTo>
                    <a:pt x="4966843" y="321183"/>
                  </a:lnTo>
                  <a:lnTo>
                    <a:pt x="4942337" y="321234"/>
                  </a:lnTo>
                  <a:lnTo>
                    <a:pt x="4919106" y="321405"/>
                  </a:lnTo>
                  <a:lnTo>
                    <a:pt x="4897137" y="321718"/>
                  </a:lnTo>
                  <a:lnTo>
                    <a:pt x="4876419" y="322199"/>
                  </a:lnTo>
                  <a:lnTo>
                    <a:pt x="4875022" y="306070"/>
                  </a:lnTo>
                  <a:lnTo>
                    <a:pt x="4913630" y="294513"/>
                  </a:lnTo>
                  <a:lnTo>
                    <a:pt x="4917186" y="282701"/>
                  </a:lnTo>
                  <a:lnTo>
                    <a:pt x="4917186" y="275589"/>
                  </a:lnTo>
                  <a:lnTo>
                    <a:pt x="4917186" y="264922"/>
                  </a:lnTo>
                  <a:lnTo>
                    <a:pt x="4917186" y="124587"/>
                  </a:lnTo>
                  <a:lnTo>
                    <a:pt x="4916185" y="105465"/>
                  </a:lnTo>
                  <a:lnTo>
                    <a:pt x="4901184" y="65532"/>
                  </a:lnTo>
                  <a:lnTo>
                    <a:pt x="4853305" y="47625"/>
                  </a:lnTo>
                  <a:lnTo>
                    <a:pt x="4839301" y="48625"/>
                  </a:lnTo>
                  <a:lnTo>
                    <a:pt x="4825095" y="51625"/>
                  </a:lnTo>
                  <a:lnTo>
                    <a:pt x="4810674" y="56626"/>
                  </a:lnTo>
                  <a:lnTo>
                    <a:pt x="4796028" y="63626"/>
                  </a:lnTo>
                  <a:lnTo>
                    <a:pt x="4796028" y="207645"/>
                  </a:lnTo>
                  <a:lnTo>
                    <a:pt x="4796202" y="247761"/>
                  </a:lnTo>
                  <a:lnTo>
                    <a:pt x="4796917" y="290322"/>
                  </a:lnTo>
                  <a:lnTo>
                    <a:pt x="4804410" y="295401"/>
                  </a:lnTo>
                  <a:lnTo>
                    <a:pt x="4839208" y="306070"/>
                  </a:lnTo>
                  <a:lnTo>
                    <a:pt x="4839843" y="322199"/>
                  </a:lnTo>
                  <a:lnTo>
                    <a:pt x="4818624" y="321718"/>
                  </a:lnTo>
                  <a:lnTo>
                    <a:pt x="4796488" y="321405"/>
                  </a:lnTo>
                  <a:lnTo>
                    <a:pt x="4773423" y="321234"/>
                  </a:lnTo>
                  <a:lnTo>
                    <a:pt x="4749419" y="321183"/>
                  </a:lnTo>
                  <a:lnTo>
                    <a:pt x="4724580" y="321234"/>
                  </a:lnTo>
                  <a:lnTo>
                    <a:pt x="4699968" y="321405"/>
                  </a:lnTo>
                  <a:lnTo>
                    <a:pt x="4675570" y="321718"/>
                  </a:lnTo>
                  <a:lnTo>
                    <a:pt x="4651375" y="322199"/>
                  </a:lnTo>
                  <a:lnTo>
                    <a:pt x="4649724" y="306070"/>
                  </a:lnTo>
                  <a:lnTo>
                    <a:pt x="4692904" y="294386"/>
                  </a:lnTo>
                  <a:lnTo>
                    <a:pt x="4700881" y="253081"/>
                  </a:lnTo>
                  <a:lnTo>
                    <a:pt x="4700905" y="243077"/>
                  </a:lnTo>
                  <a:lnTo>
                    <a:pt x="4700905" y="132969"/>
                  </a:lnTo>
                  <a:lnTo>
                    <a:pt x="4700603" y="90789"/>
                  </a:lnTo>
                  <a:lnTo>
                    <a:pt x="4699635" y="51943"/>
                  </a:lnTo>
                  <a:lnTo>
                    <a:pt x="4651629" y="39497"/>
                  </a:lnTo>
                  <a:lnTo>
                    <a:pt x="4649724" y="25781"/>
                  </a:lnTo>
                  <a:lnTo>
                    <a:pt x="4687560" y="19919"/>
                  </a:lnTo>
                  <a:lnTo>
                    <a:pt x="4723717" y="13747"/>
                  </a:lnTo>
                  <a:lnTo>
                    <a:pt x="4758183" y="7242"/>
                  </a:lnTo>
                  <a:lnTo>
                    <a:pt x="4790948" y="381"/>
                  </a:lnTo>
                  <a:close/>
                </a:path>
                <a:path w="6041390" h="483869">
                  <a:moveTo>
                    <a:pt x="3955542" y="381"/>
                  </a:moveTo>
                  <a:lnTo>
                    <a:pt x="3960622" y="3048"/>
                  </a:lnTo>
                  <a:lnTo>
                    <a:pt x="3960622" y="34544"/>
                  </a:lnTo>
                  <a:lnTo>
                    <a:pt x="3986313" y="20042"/>
                  </a:lnTo>
                  <a:lnTo>
                    <a:pt x="4011564" y="9683"/>
                  </a:lnTo>
                  <a:lnTo>
                    <a:pt x="4036363" y="3468"/>
                  </a:lnTo>
                  <a:lnTo>
                    <a:pt x="4060698" y="1397"/>
                  </a:lnTo>
                  <a:lnTo>
                    <a:pt x="4090584" y="3994"/>
                  </a:lnTo>
                  <a:lnTo>
                    <a:pt x="4140547" y="24810"/>
                  </a:lnTo>
                  <a:lnTo>
                    <a:pt x="4176835" y="65508"/>
                  </a:lnTo>
                  <a:lnTo>
                    <a:pt x="4195401" y="119991"/>
                  </a:lnTo>
                  <a:lnTo>
                    <a:pt x="4197731" y="152019"/>
                  </a:lnTo>
                  <a:lnTo>
                    <a:pt x="4194470" y="191498"/>
                  </a:lnTo>
                  <a:lnTo>
                    <a:pt x="4168423" y="256978"/>
                  </a:lnTo>
                  <a:lnTo>
                    <a:pt x="4117490" y="303791"/>
                  </a:lnTo>
                  <a:lnTo>
                    <a:pt x="4048720" y="327604"/>
                  </a:lnTo>
                  <a:lnTo>
                    <a:pt x="4008120" y="330581"/>
                  </a:lnTo>
                  <a:lnTo>
                    <a:pt x="3996644" y="330275"/>
                  </a:lnTo>
                  <a:lnTo>
                    <a:pt x="3984894" y="329374"/>
                  </a:lnTo>
                  <a:lnTo>
                    <a:pt x="3972883" y="327902"/>
                  </a:lnTo>
                  <a:lnTo>
                    <a:pt x="3960622" y="325882"/>
                  </a:lnTo>
                  <a:lnTo>
                    <a:pt x="3960622" y="396494"/>
                  </a:lnTo>
                  <a:lnTo>
                    <a:pt x="3960997" y="435123"/>
                  </a:lnTo>
                  <a:lnTo>
                    <a:pt x="3970274" y="455422"/>
                  </a:lnTo>
                  <a:lnTo>
                    <a:pt x="4017518" y="467868"/>
                  </a:lnTo>
                  <a:lnTo>
                    <a:pt x="4018534" y="483870"/>
                  </a:lnTo>
                  <a:lnTo>
                    <a:pt x="3991147" y="483443"/>
                  </a:lnTo>
                  <a:lnTo>
                    <a:pt x="3964606" y="483123"/>
                  </a:lnTo>
                  <a:lnTo>
                    <a:pt x="3938899" y="482923"/>
                  </a:lnTo>
                  <a:lnTo>
                    <a:pt x="3914013" y="482853"/>
                  </a:lnTo>
                  <a:lnTo>
                    <a:pt x="3889061" y="482923"/>
                  </a:lnTo>
                  <a:lnTo>
                    <a:pt x="3864324" y="483123"/>
                  </a:lnTo>
                  <a:lnTo>
                    <a:pt x="3839825" y="483443"/>
                  </a:lnTo>
                  <a:lnTo>
                    <a:pt x="3815588" y="483870"/>
                  </a:lnTo>
                  <a:lnTo>
                    <a:pt x="3813937" y="467868"/>
                  </a:lnTo>
                  <a:lnTo>
                    <a:pt x="3856101" y="456057"/>
                  </a:lnTo>
                  <a:lnTo>
                    <a:pt x="3861435" y="454787"/>
                  </a:lnTo>
                  <a:lnTo>
                    <a:pt x="3864229" y="451485"/>
                  </a:lnTo>
                  <a:lnTo>
                    <a:pt x="3865090" y="394946"/>
                  </a:lnTo>
                  <a:lnTo>
                    <a:pt x="3865118" y="371728"/>
                  </a:lnTo>
                  <a:lnTo>
                    <a:pt x="3865118" y="238125"/>
                  </a:lnTo>
                  <a:lnTo>
                    <a:pt x="3865044" y="171761"/>
                  </a:lnTo>
                  <a:lnTo>
                    <a:pt x="3864816" y="118602"/>
                  </a:lnTo>
                  <a:lnTo>
                    <a:pt x="3864421" y="78658"/>
                  </a:lnTo>
                  <a:lnTo>
                    <a:pt x="3815969" y="39497"/>
                  </a:lnTo>
                  <a:lnTo>
                    <a:pt x="3813937" y="25781"/>
                  </a:lnTo>
                  <a:lnTo>
                    <a:pt x="3851796" y="19919"/>
                  </a:lnTo>
                  <a:lnTo>
                    <a:pt x="3888025" y="13747"/>
                  </a:lnTo>
                  <a:lnTo>
                    <a:pt x="3922611" y="7242"/>
                  </a:lnTo>
                  <a:lnTo>
                    <a:pt x="3955542" y="381"/>
                  </a:lnTo>
                  <a:close/>
                </a:path>
                <a:path w="6041390" h="483869">
                  <a:moveTo>
                    <a:pt x="1854200" y="381"/>
                  </a:moveTo>
                  <a:lnTo>
                    <a:pt x="1859280" y="3048"/>
                  </a:lnTo>
                  <a:lnTo>
                    <a:pt x="1859280" y="38862"/>
                  </a:lnTo>
                  <a:lnTo>
                    <a:pt x="1887495" y="22453"/>
                  </a:lnTo>
                  <a:lnTo>
                    <a:pt x="1915556" y="10747"/>
                  </a:lnTo>
                  <a:lnTo>
                    <a:pt x="1943451" y="3732"/>
                  </a:lnTo>
                  <a:lnTo>
                    <a:pt x="1971167" y="1397"/>
                  </a:lnTo>
                  <a:lnTo>
                    <a:pt x="1994241" y="3061"/>
                  </a:lnTo>
                  <a:lnTo>
                    <a:pt x="2032531" y="16345"/>
                  </a:lnTo>
                  <a:lnTo>
                    <a:pt x="2068607" y="60150"/>
                  </a:lnTo>
                  <a:lnTo>
                    <a:pt x="2075561" y="103504"/>
                  </a:lnTo>
                  <a:lnTo>
                    <a:pt x="2075561" y="220979"/>
                  </a:lnTo>
                  <a:lnTo>
                    <a:pt x="2075608" y="240575"/>
                  </a:lnTo>
                  <a:lnTo>
                    <a:pt x="2075751" y="257444"/>
                  </a:lnTo>
                  <a:lnTo>
                    <a:pt x="2075989" y="271575"/>
                  </a:lnTo>
                  <a:lnTo>
                    <a:pt x="2076323" y="282956"/>
                  </a:lnTo>
                  <a:lnTo>
                    <a:pt x="2076450" y="289051"/>
                  </a:lnTo>
                  <a:lnTo>
                    <a:pt x="2079371" y="292862"/>
                  </a:lnTo>
                  <a:lnTo>
                    <a:pt x="2084959" y="294386"/>
                  </a:lnTo>
                  <a:lnTo>
                    <a:pt x="2125472" y="306070"/>
                  </a:lnTo>
                  <a:lnTo>
                    <a:pt x="2126488" y="322199"/>
                  </a:lnTo>
                  <a:lnTo>
                    <a:pt x="2102532" y="321718"/>
                  </a:lnTo>
                  <a:lnTo>
                    <a:pt x="2078481" y="321405"/>
                  </a:lnTo>
                  <a:lnTo>
                    <a:pt x="2054336" y="321234"/>
                  </a:lnTo>
                  <a:lnTo>
                    <a:pt x="2030095" y="321183"/>
                  </a:lnTo>
                  <a:lnTo>
                    <a:pt x="2005589" y="321234"/>
                  </a:lnTo>
                  <a:lnTo>
                    <a:pt x="1982358" y="321405"/>
                  </a:lnTo>
                  <a:lnTo>
                    <a:pt x="1960389" y="321718"/>
                  </a:lnTo>
                  <a:lnTo>
                    <a:pt x="1939671" y="322199"/>
                  </a:lnTo>
                  <a:lnTo>
                    <a:pt x="1938274" y="306070"/>
                  </a:lnTo>
                  <a:lnTo>
                    <a:pt x="1976882" y="294513"/>
                  </a:lnTo>
                  <a:lnTo>
                    <a:pt x="1980438" y="282701"/>
                  </a:lnTo>
                  <a:lnTo>
                    <a:pt x="1980438" y="275589"/>
                  </a:lnTo>
                  <a:lnTo>
                    <a:pt x="1980438" y="264922"/>
                  </a:lnTo>
                  <a:lnTo>
                    <a:pt x="1980438" y="124587"/>
                  </a:lnTo>
                  <a:lnTo>
                    <a:pt x="1979437" y="105465"/>
                  </a:lnTo>
                  <a:lnTo>
                    <a:pt x="1964436" y="65532"/>
                  </a:lnTo>
                  <a:lnTo>
                    <a:pt x="1916557" y="47625"/>
                  </a:lnTo>
                  <a:lnTo>
                    <a:pt x="1902553" y="48625"/>
                  </a:lnTo>
                  <a:lnTo>
                    <a:pt x="1888347" y="51625"/>
                  </a:lnTo>
                  <a:lnTo>
                    <a:pt x="1873926" y="56626"/>
                  </a:lnTo>
                  <a:lnTo>
                    <a:pt x="1859280" y="63626"/>
                  </a:lnTo>
                  <a:lnTo>
                    <a:pt x="1859280" y="207645"/>
                  </a:lnTo>
                  <a:lnTo>
                    <a:pt x="1859454" y="247761"/>
                  </a:lnTo>
                  <a:lnTo>
                    <a:pt x="1860169" y="290322"/>
                  </a:lnTo>
                  <a:lnTo>
                    <a:pt x="1867662" y="295401"/>
                  </a:lnTo>
                  <a:lnTo>
                    <a:pt x="1902460" y="306070"/>
                  </a:lnTo>
                  <a:lnTo>
                    <a:pt x="1903095" y="322199"/>
                  </a:lnTo>
                  <a:lnTo>
                    <a:pt x="1881876" y="321718"/>
                  </a:lnTo>
                  <a:lnTo>
                    <a:pt x="1859740" y="321405"/>
                  </a:lnTo>
                  <a:lnTo>
                    <a:pt x="1836675" y="321234"/>
                  </a:lnTo>
                  <a:lnTo>
                    <a:pt x="1812671" y="321183"/>
                  </a:lnTo>
                  <a:lnTo>
                    <a:pt x="1787832" y="321234"/>
                  </a:lnTo>
                  <a:lnTo>
                    <a:pt x="1763220" y="321405"/>
                  </a:lnTo>
                  <a:lnTo>
                    <a:pt x="1738822" y="321718"/>
                  </a:lnTo>
                  <a:lnTo>
                    <a:pt x="1714627" y="322199"/>
                  </a:lnTo>
                  <a:lnTo>
                    <a:pt x="1712976" y="306070"/>
                  </a:lnTo>
                  <a:lnTo>
                    <a:pt x="1756155" y="294386"/>
                  </a:lnTo>
                  <a:lnTo>
                    <a:pt x="1764133" y="253081"/>
                  </a:lnTo>
                  <a:lnTo>
                    <a:pt x="1764157" y="243077"/>
                  </a:lnTo>
                  <a:lnTo>
                    <a:pt x="1764157" y="132969"/>
                  </a:lnTo>
                  <a:lnTo>
                    <a:pt x="1763855" y="90789"/>
                  </a:lnTo>
                  <a:lnTo>
                    <a:pt x="1762887" y="51943"/>
                  </a:lnTo>
                  <a:lnTo>
                    <a:pt x="1714880" y="39497"/>
                  </a:lnTo>
                  <a:lnTo>
                    <a:pt x="1712976" y="25781"/>
                  </a:lnTo>
                  <a:lnTo>
                    <a:pt x="1750812" y="19919"/>
                  </a:lnTo>
                  <a:lnTo>
                    <a:pt x="1786969" y="13747"/>
                  </a:lnTo>
                  <a:lnTo>
                    <a:pt x="1821435" y="7242"/>
                  </a:lnTo>
                  <a:lnTo>
                    <a:pt x="1854200" y="381"/>
                  </a:lnTo>
                  <a:close/>
                </a:path>
                <a:path w="6041390" h="483869">
                  <a:moveTo>
                    <a:pt x="782828" y="381"/>
                  </a:moveTo>
                  <a:lnTo>
                    <a:pt x="787908" y="3048"/>
                  </a:lnTo>
                  <a:lnTo>
                    <a:pt x="787908" y="38862"/>
                  </a:lnTo>
                  <a:lnTo>
                    <a:pt x="815266" y="22453"/>
                  </a:lnTo>
                  <a:lnTo>
                    <a:pt x="842470" y="10747"/>
                  </a:lnTo>
                  <a:lnTo>
                    <a:pt x="869507" y="3732"/>
                  </a:lnTo>
                  <a:lnTo>
                    <a:pt x="896366" y="1397"/>
                  </a:lnTo>
                  <a:lnTo>
                    <a:pt x="924728" y="4159"/>
                  </a:lnTo>
                  <a:lnTo>
                    <a:pt x="948864" y="12445"/>
                  </a:lnTo>
                  <a:lnTo>
                    <a:pt x="968785" y="26257"/>
                  </a:lnTo>
                  <a:lnTo>
                    <a:pt x="984504" y="45593"/>
                  </a:lnTo>
                  <a:lnTo>
                    <a:pt x="1015460" y="26257"/>
                  </a:lnTo>
                  <a:lnTo>
                    <a:pt x="1046035" y="12446"/>
                  </a:lnTo>
                  <a:lnTo>
                    <a:pt x="1076229" y="4159"/>
                  </a:lnTo>
                  <a:lnTo>
                    <a:pt x="1106042" y="1397"/>
                  </a:lnTo>
                  <a:lnTo>
                    <a:pt x="1128402" y="3061"/>
                  </a:lnTo>
                  <a:lnTo>
                    <a:pt x="1165550" y="16345"/>
                  </a:lnTo>
                  <a:lnTo>
                    <a:pt x="1200737" y="60150"/>
                  </a:lnTo>
                  <a:lnTo>
                    <a:pt x="1207516" y="103504"/>
                  </a:lnTo>
                  <a:lnTo>
                    <a:pt x="1207516" y="220979"/>
                  </a:lnTo>
                  <a:lnTo>
                    <a:pt x="1207543" y="240575"/>
                  </a:lnTo>
                  <a:lnTo>
                    <a:pt x="1208151" y="282956"/>
                  </a:lnTo>
                  <a:lnTo>
                    <a:pt x="1216914" y="294386"/>
                  </a:lnTo>
                  <a:lnTo>
                    <a:pt x="1257427" y="306070"/>
                  </a:lnTo>
                  <a:lnTo>
                    <a:pt x="1258316" y="322199"/>
                  </a:lnTo>
                  <a:lnTo>
                    <a:pt x="1234360" y="321718"/>
                  </a:lnTo>
                  <a:lnTo>
                    <a:pt x="1210310" y="321405"/>
                  </a:lnTo>
                  <a:lnTo>
                    <a:pt x="1186164" y="321234"/>
                  </a:lnTo>
                  <a:lnTo>
                    <a:pt x="1161923" y="321183"/>
                  </a:lnTo>
                  <a:lnTo>
                    <a:pt x="1137539" y="321234"/>
                  </a:lnTo>
                  <a:lnTo>
                    <a:pt x="1114679" y="321405"/>
                  </a:lnTo>
                  <a:lnTo>
                    <a:pt x="1093342" y="321718"/>
                  </a:lnTo>
                  <a:lnTo>
                    <a:pt x="1073530" y="322199"/>
                  </a:lnTo>
                  <a:lnTo>
                    <a:pt x="1071880" y="306070"/>
                  </a:lnTo>
                  <a:lnTo>
                    <a:pt x="1103630" y="296037"/>
                  </a:lnTo>
                  <a:lnTo>
                    <a:pt x="1108836" y="294513"/>
                  </a:lnTo>
                  <a:lnTo>
                    <a:pt x="1111630" y="291084"/>
                  </a:lnTo>
                  <a:lnTo>
                    <a:pt x="1112011" y="286003"/>
                  </a:lnTo>
                  <a:lnTo>
                    <a:pt x="1112266" y="282701"/>
                  </a:lnTo>
                  <a:lnTo>
                    <a:pt x="1112392" y="275589"/>
                  </a:lnTo>
                  <a:lnTo>
                    <a:pt x="1112392" y="264922"/>
                  </a:lnTo>
                  <a:lnTo>
                    <a:pt x="1112392" y="124587"/>
                  </a:lnTo>
                  <a:lnTo>
                    <a:pt x="1111440" y="105465"/>
                  </a:lnTo>
                  <a:lnTo>
                    <a:pt x="1097153" y="65532"/>
                  </a:lnTo>
                  <a:lnTo>
                    <a:pt x="1051433" y="47625"/>
                  </a:lnTo>
                  <a:lnTo>
                    <a:pt x="1037502" y="48839"/>
                  </a:lnTo>
                  <a:lnTo>
                    <a:pt x="1023143" y="52482"/>
                  </a:lnTo>
                  <a:lnTo>
                    <a:pt x="1008356" y="58554"/>
                  </a:lnTo>
                  <a:lnTo>
                    <a:pt x="993140" y="67056"/>
                  </a:lnTo>
                  <a:lnTo>
                    <a:pt x="995213" y="75465"/>
                  </a:lnTo>
                  <a:lnTo>
                    <a:pt x="996680" y="84327"/>
                  </a:lnTo>
                  <a:lnTo>
                    <a:pt x="997551" y="93666"/>
                  </a:lnTo>
                  <a:lnTo>
                    <a:pt x="997839" y="103504"/>
                  </a:lnTo>
                  <a:lnTo>
                    <a:pt x="997839" y="220979"/>
                  </a:lnTo>
                  <a:lnTo>
                    <a:pt x="997884" y="240651"/>
                  </a:lnTo>
                  <a:lnTo>
                    <a:pt x="998473" y="284352"/>
                  </a:lnTo>
                  <a:lnTo>
                    <a:pt x="1006221" y="295401"/>
                  </a:lnTo>
                  <a:lnTo>
                    <a:pt x="1039748" y="306070"/>
                  </a:lnTo>
                  <a:lnTo>
                    <a:pt x="1040384" y="322199"/>
                  </a:lnTo>
                  <a:lnTo>
                    <a:pt x="1020077" y="321718"/>
                  </a:lnTo>
                  <a:lnTo>
                    <a:pt x="998616" y="321405"/>
                  </a:lnTo>
                  <a:lnTo>
                    <a:pt x="976036" y="321234"/>
                  </a:lnTo>
                  <a:lnTo>
                    <a:pt x="952372" y="321183"/>
                  </a:lnTo>
                  <a:lnTo>
                    <a:pt x="927987" y="321234"/>
                  </a:lnTo>
                  <a:lnTo>
                    <a:pt x="905113" y="321405"/>
                  </a:lnTo>
                  <a:lnTo>
                    <a:pt x="883739" y="321718"/>
                  </a:lnTo>
                  <a:lnTo>
                    <a:pt x="863854" y="322199"/>
                  </a:lnTo>
                  <a:lnTo>
                    <a:pt x="862584" y="306070"/>
                  </a:lnTo>
                  <a:lnTo>
                    <a:pt x="894079" y="296037"/>
                  </a:lnTo>
                  <a:lnTo>
                    <a:pt x="899160" y="294513"/>
                  </a:lnTo>
                  <a:lnTo>
                    <a:pt x="901954" y="291084"/>
                  </a:lnTo>
                  <a:lnTo>
                    <a:pt x="902461" y="286003"/>
                  </a:lnTo>
                  <a:lnTo>
                    <a:pt x="902589" y="282701"/>
                  </a:lnTo>
                  <a:lnTo>
                    <a:pt x="902716" y="275589"/>
                  </a:lnTo>
                  <a:lnTo>
                    <a:pt x="902716" y="264922"/>
                  </a:lnTo>
                  <a:lnTo>
                    <a:pt x="902716" y="124587"/>
                  </a:lnTo>
                  <a:lnTo>
                    <a:pt x="894143" y="75938"/>
                  </a:lnTo>
                  <a:lnTo>
                    <a:pt x="856257" y="48744"/>
                  </a:lnTo>
                  <a:lnTo>
                    <a:pt x="842136" y="47625"/>
                  </a:lnTo>
                  <a:lnTo>
                    <a:pt x="828966" y="48625"/>
                  </a:lnTo>
                  <a:lnTo>
                    <a:pt x="815546" y="51625"/>
                  </a:lnTo>
                  <a:lnTo>
                    <a:pt x="801864" y="56626"/>
                  </a:lnTo>
                  <a:lnTo>
                    <a:pt x="787908" y="63626"/>
                  </a:lnTo>
                  <a:lnTo>
                    <a:pt x="787908" y="207645"/>
                  </a:lnTo>
                  <a:lnTo>
                    <a:pt x="788082" y="247761"/>
                  </a:lnTo>
                  <a:lnTo>
                    <a:pt x="788797" y="290322"/>
                  </a:lnTo>
                  <a:lnTo>
                    <a:pt x="796290" y="295401"/>
                  </a:lnTo>
                  <a:lnTo>
                    <a:pt x="829691" y="306070"/>
                  </a:lnTo>
                  <a:lnTo>
                    <a:pt x="830453" y="322199"/>
                  </a:lnTo>
                  <a:lnTo>
                    <a:pt x="809807" y="321718"/>
                  </a:lnTo>
                  <a:lnTo>
                    <a:pt x="788066" y="321405"/>
                  </a:lnTo>
                  <a:lnTo>
                    <a:pt x="765230" y="321234"/>
                  </a:lnTo>
                  <a:lnTo>
                    <a:pt x="741298" y="321183"/>
                  </a:lnTo>
                  <a:lnTo>
                    <a:pt x="716460" y="321234"/>
                  </a:lnTo>
                  <a:lnTo>
                    <a:pt x="691848" y="321405"/>
                  </a:lnTo>
                  <a:lnTo>
                    <a:pt x="667450" y="321718"/>
                  </a:lnTo>
                  <a:lnTo>
                    <a:pt x="643254" y="322199"/>
                  </a:lnTo>
                  <a:lnTo>
                    <a:pt x="641604" y="306070"/>
                  </a:lnTo>
                  <a:lnTo>
                    <a:pt x="684784" y="294386"/>
                  </a:lnTo>
                  <a:lnTo>
                    <a:pt x="692761" y="253081"/>
                  </a:lnTo>
                  <a:lnTo>
                    <a:pt x="692785" y="243077"/>
                  </a:lnTo>
                  <a:lnTo>
                    <a:pt x="692785" y="132969"/>
                  </a:lnTo>
                  <a:lnTo>
                    <a:pt x="692483" y="90789"/>
                  </a:lnTo>
                  <a:lnTo>
                    <a:pt x="691515" y="51943"/>
                  </a:lnTo>
                  <a:lnTo>
                    <a:pt x="643509" y="39497"/>
                  </a:lnTo>
                  <a:lnTo>
                    <a:pt x="641604" y="25781"/>
                  </a:lnTo>
                  <a:lnTo>
                    <a:pt x="679440" y="19919"/>
                  </a:lnTo>
                  <a:lnTo>
                    <a:pt x="715597" y="13747"/>
                  </a:lnTo>
                  <a:lnTo>
                    <a:pt x="750063" y="7242"/>
                  </a:lnTo>
                  <a:lnTo>
                    <a:pt x="782828" y="381"/>
                  </a:lnTo>
                  <a:close/>
                </a:path>
                <a:path w="6041390" h="483869">
                  <a:moveTo>
                    <a:pt x="141223" y="381"/>
                  </a:moveTo>
                  <a:lnTo>
                    <a:pt x="146303" y="3048"/>
                  </a:lnTo>
                  <a:lnTo>
                    <a:pt x="146303" y="38862"/>
                  </a:lnTo>
                  <a:lnTo>
                    <a:pt x="173662" y="22453"/>
                  </a:lnTo>
                  <a:lnTo>
                    <a:pt x="200866" y="10747"/>
                  </a:lnTo>
                  <a:lnTo>
                    <a:pt x="227903" y="3732"/>
                  </a:lnTo>
                  <a:lnTo>
                    <a:pt x="254761" y="1397"/>
                  </a:lnTo>
                  <a:lnTo>
                    <a:pt x="283124" y="4159"/>
                  </a:lnTo>
                  <a:lnTo>
                    <a:pt x="307260" y="12445"/>
                  </a:lnTo>
                  <a:lnTo>
                    <a:pt x="327181" y="26257"/>
                  </a:lnTo>
                  <a:lnTo>
                    <a:pt x="342899" y="45593"/>
                  </a:lnTo>
                  <a:lnTo>
                    <a:pt x="373856" y="26257"/>
                  </a:lnTo>
                  <a:lnTo>
                    <a:pt x="404431" y="12446"/>
                  </a:lnTo>
                  <a:lnTo>
                    <a:pt x="434625" y="4159"/>
                  </a:lnTo>
                  <a:lnTo>
                    <a:pt x="464439" y="1397"/>
                  </a:lnTo>
                  <a:lnTo>
                    <a:pt x="486798" y="3061"/>
                  </a:lnTo>
                  <a:lnTo>
                    <a:pt x="523946" y="16345"/>
                  </a:lnTo>
                  <a:lnTo>
                    <a:pt x="559133" y="60150"/>
                  </a:lnTo>
                  <a:lnTo>
                    <a:pt x="565911" y="103504"/>
                  </a:lnTo>
                  <a:lnTo>
                    <a:pt x="565911" y="220979"/>
                  </a:lnTo>
                  <a:lnTo>
                    <a:pt x="565939" y="240575"/>
                  </a:lnTo>
                  <a:lnTo>
                    <a:pt x="566547" y="282956"/>
                  </a:lnTo>
                  <a:lnTo>
                    <a:pt x="575310" y="294386"/>
                  </a:lnTo>
                  <a:lnTo>
                    <a:pt x="615822" y="306070"/>
                  </a:lnTo>
                  <a:lnTo>
                    <a:pt x="616711" y="322199"/>
                  </a:lnTo>
                  <a:lnTo>
                    <a:pt x="592756" y="321718"/>
                  </a:lnTo>
                  <a:lnTo>
                    <a:pt x="568705" y="321405"/>
                  </a:lnTo>
                  <a:lnTo>
                    <a:pt x="544560" y="321234"/>
                  </a:lnTo>
                  <a:lnTo>
                    <a:pt x="520318" y="321183"/>
                  </a:lnTo>
                  <a:lnTo>
                    <a:pt x="495934" y="321234"/>
                  </a:lnTo>
                  <a:lnTo>
                    <a:pt x="473075" y="321405"/>
                  </a:lnTo>
                  <a:lnTo>
                    <a:pt x="451739" y="321718"/>
                  </a:lnTo>
                  <a:lnTo>
                    <a:pt x="431927" y="322199"/>
                  </a:lnTo>
                  <a:lnTo>
                    <a:pt x="430276" y="306070"/>
                  </a:lnTo>
                  <a:lnTo>
                    <a:pt x="462026" y="296037"/>
                  </a:lnTo>
                  <a:lnTo>
                    <a:pt x="467233" y="294513"/>
                  </a:lnTo>
                  <a:lnTo>
                    <a:pt x="470027" y="291084"/>
                  </a:lnTo>
                  <a:lnTo>
                    <a:pt x="470408" y="286003"/>
                  </a:lnTo>
                  <a:lnTo>
                    <a:pt x="470661" y="282701"/>
                  </a:lnTo>
                  <a:lnTo>
                    <a:pt x="470789" y="275589"/>
                  </a:lnTo>
                  <a:lnTo>
                    <a:pt x="470789" y="264922"/>
                  </a:lnTo>
                  <a:lnTo>
                    <a:pt x="470789" y="124587"/>
                  </a:lnTo>
                  <a:lnTo>
                    <a:pt x="469836" y="105465"/>
                  </a:lnTo>
                  <a:lnTo>
                    <a:pt x="455548" y="65532"/>
                  </a:lnTo>
                  <a:lnTo>
                    <a:pt x="409828" y="47625"/>
                  </a:lnTo>
                  <a:lnTo>
                    <a:pt x="395898" y="48839"/>
                  </a:lnTo>
                  <a:lnTo>
                    <a:pt x="381539" y="52482"/>
                  </a:lnTo>
                  <a:lnTo>
                    <a:pt x="366752" y="58554"/>
                  </a:lnTo>
                  <a:lnTo>
                    <a:pt x="351535" y="67056"/>
                  </a:lnTo>
                  <a:lnTo>
                    <a:pt x="353609" y="75465"/>
                  </a:lnTo>
                  <a:lnTo>
                    <a:pt x="355076" y="84327"/>
                  </a:lnTo>
                  <a:lnTo>
                    <a:pt x="355947" y="93666"/>
                  </a:lnTo>
                  <a:lnTo>
                    <a:pt x="356234" y="103504"/>
                  </a:lnTo>
                  <a:lnTo>
                    <a:pt x="356234" y="220979"/>
                  </a:lnTo>
                  <a:lnTo>
                    <a:pt x="356280" y="240651"/>
                  </a:lnTo>
                  <a:lnTo>
                    <a:pt x="356870" y="284352"/>
                  </a:lnTo>
                  <a:lnTo>
                    <a:pt x="364616" y="295401"/>
                  </a:lnTo>
                  <a:lnTo>
                    <a:pt x="398145" y="306070"/>
                  </a:lnTo>
                  <a:lnTo>
                    <a:pt x="398779" y="322199"/>
                  </a:lnTo>
                  <a:lnTo>
                    <a:pt x="378473" y="321718"/>
                  </a:lnTo>
                  <a:lnTo>
                    <a:pt x="357012" y="321405"/>
                  </a:lnTo>
                  <a:lnTo>
                    <a:pt x="334432" y="321234"/>
                  </a:lnTo>
                  <a:lnTo>
                    <a:pt x="310768" y="321183"/>
                  </a:lnTo>
                  <a:lnTo>
                    <a:pt x="286383" y="321234"/>
                  </a:lnTo>
                  <a:lnTo>
                    <a:pt x="263509" y="321405"/>
                  </a:lnTo>
                  <a:lnTo>
                    <a:pt x="242135" y="321718"/>
                  </a:lnTo>
                  <a:lnTo>
                    <a:pt x="222249" y="322199"/>
                  </a:lnTo>
                  <a:lnTo>
                    <a:pt x="220979" y="306070"/>
                  </a:lnTo>
                  <a:lnTo>
                    <a:pt x="252476" y="296037"/>
                  </a:lnTo>
                  <a:lnTo>
                    <a:pt x="257555" y="294513"/>
                  </a:lnTo>
                  <a:lnTo>
                    <a:pt x="260349" y="291084"/>
                  </a:lnTo>
                  <a:lnTo>
                    <a:pt x="260858" y="286003"/>
                  </a:lnTo>
                  <a:lnTo>
                    <a:pt x="260984" y="282701"/>
                  </a:lnTo>
                  <a:lnTo>
                    <a:pt x="261111" y="275589"/>
                  </a:lnTo>
                  <a:lnTo>
                    <a:pt x="261111" y="264922"/>
                  </a:lnTo>
                  <a:lnTo>
                    <a:pt x="261111" y="124587"/>
                  </a:lnTo>
                  <a:lnTo>
                    <a:pt x="252539" y="75938"/>
                  </a:lnTo>
                  <a:lnTo>
                    <a:pt x="214653" y="48744"/>
                  </a:lnTo>
                  <a:lnTo>
                    <a:pt x="200533" y="47625"/>
                  </a:lnTo>
                  <a:lnTo>
                    <a:pt x="187362" y="48625"/>
                  </a:lnTo>
                  <a:lnTo>
                    <a:pt x="173942" y="51625"/>
                  </a:lnTo>
                  <a:lnTo>
                    <a:pt x="160260" y="56626"/>
                  </a:lnTo>
                  <a:lnTo>
                    <a:pt x="146303" y="63626"/>
                  </a:lnTo>
                  <a:lnTo>
                    <a:pt x="146303" y="207645"/>
                  </a:lnTo>
                  <a:lnTo>
                    <a:pt x="146478" y="247761"/>
                  </a:lnTo>
                  <a:lnTo>
                    <a:pt x="147193" y="290322"/>
                  </a:lnTo>
                  <a:lnTo>
                    <a:pt x="154685" y="295401"/>
                  </a:lnTo>
                  <a:lnTo>
                    <a:pt x="188086" y="306070"/>
                  </a:lnTo>
                  <a:lnTo>
                    <a:pt x="188848" y="322199"/>
                  </a:lnTo>
                  <a:lnTo>
                    <a:pt x="168203" y="321718"/>
                  </a:lnTo>
                  <a:lnTo>
                    <a:pt x="146462" y="321405"/>
                  </a:lnTo>
                  <a:lnTo>
                    <a:pt x="123626" y="321234"/>
                  </a:lnTo>
                  <a:lnTo>
                    <a:pt x="99694" y="321183"/>
                  </a:lnTo>
                  <a:lnTo>
                    <a:pt x="74856" y="321234"/>
                  </a:lnTo>
                  <a:lnTo>
                    <a:pt x="50244" y="321405"/>
                  </a:lnTo>
                  <a:lnTo>
                    <a:pt x="25846" y="321718"/>
                  </a:lnTo>
                  <a:lnTo>
                    <a:pt x="1650" y="322199"/>
                  </a:lnTo>
                  <a:lnTo>
                    <a:pt x="0" y="306070"/>
                  </a:lnTo>
                  <a:lnTo>
                    <a:pt x="43179" y="294386"/>
                  </a:lnTo>
                  <a:lnTo>
                    <a:pt x="51157" y="253081"/>
                  </a:lnTo>
                  <a:lnTo>
                    <a:pt x="51181" y="243077"/>
                  </a:lnTo>
                  <a:lnTo>
                    <a:pt x="51181" y="132969"/>
                  </a:lnTo>
                  <a:lnTo>
                    <a:pt x="50879" y="90789"/>
                  </a:lnTo>
                  <a:lnTo>
                    <a:pt x="49910" y="51943"/>
                  </a:lnTo>
                  <a:lnTo>
                    <a:pt x="1904" y="39497"/>
                  </a:lnTo>
                  <a:lnTo>
                    <a:pt x="0" y="25781"/>
                  </a:lnTo>
                  <a:lnTo>
                    <a:pt x="37836" y="19919"/>
                  </a:lnTo>
                  <a:lnTo>
                    <a:pt x="73993" y="13747"/>
                  </a:lnTo>
                  <a:lnTo>
                    <a:pt x="108459" y="7242"/>
                  </a:lnTo>
                  <a:lnTo>
                    <a:pt x="141223" y="381"/>
                  </a:lnTo>
                  <a:close/>
                </a:path>
                <a:path w="6041390" h="483869">
                  <a:moveTo>
                    <a:pt x="1417828" y="0"/>
                  </a:moveTo>
                  <a:lnTo>
                    <a:pt x="1421511" y="2666"/>
                  </a:lnTo>
                  <a:lnTo>
                    <a:pt x="1420604" y="24858"/>
                  </a:lnTo>
                  <a:lnTo>
                    <a:pt x="1419971" y="49514"/>
                  </a:lnTo>
                  <a:lnTo>
                    <a:pt x="1419600" y="76622"/>
                  </a:lnTo>
                  <a:lnTo>
                    <a:pt x="1419479" y="106172"/>
                  </a:lnTo>
                  <a:lnTo>
                    <a:pt x="1419479" y="209296"/>
                  </a:lnTo>
                  <a:lnTo>
                    <a:pt x="1428212" y="256748"/>
                  </a:lnTo>
                  <a:lnTo>
                    <a:pt x="1465637" y="283868"/>
                  </a:lnTo>
                  <a:lnTo>
                    <a:pt x="1479042" y="284988"/>
                  </a:lnTo>
                  <a:lnTo>
                    <a:pt x="1494615" y="284130"/>
                  </a:lnTo>
                  <a:lnTo>
                    <a:pt x="1509522" y="281559"/>
                  </a:lnTo>
                  <a:lnTo>
                    <a:pt x="1523761" y="277272"/>
                  </a:lnTo>
                  <a:lnTo>
                    <a:pt x="1537335" y="271272"/>
                  </a:lnTo>
                  <a:lnTo>
                    <a:pt x="1537335" y="128650"/>
                  </a:lnTo>
                  <a:lnTo>
                    <a:pt x="1536969" y="85883"/>
                  </a:lnTo>
                  <a:lnTo>
                    <a:pt x="1490726" y="39497"/>
                  </a:lnTo>
                  <a:lnTo>
                    <a:pt x="1488821" y="25781"/>
                  </a:lnTo>
                  <a:lnTo>
                    <a:pt x="1527395" y="19538"/>
                  </a:lnTo>
                  <a:lnTo>
                    <a:pt x="1563862" y="13176"/>
                  </a:lnTo>
                  <a:lnTo>
                    <a:pt x="1598209" y="6671"/>
                  </a:lnTo>
                  <a:lnTo>
                    <a:pt x="1630426" y="0"/>
                  </a:lnTo>
                  <a:lnTo>
                    <a:pt x="1634489" y="2666"/>
                  </a:lnTo>
                  <a:lnTo>
                    <a:pt x="1633416" y="25336"/>
                  </a:lnTo>
                  <a:lnTo>
                    <a:pt x="1632664" y="50482"/>
                  </a:lnTo>
                  <a:lnTo>
                    <a:pt x="1632221" y="78105"/>
                  </a:lnTo>
                  <a:lnTo>
                    <a:pt x="1632077" y="108203"/>
                  </a:lnTo>
                  <a:lnTo>
                    <a:pt x="1632100" y="163046"/>
                  </a:lnTo>
                  <a:lnTo>
                    <a:pt x="1632172" y="206041"/>
                  </a:lnTo>
                  <a:lnTo>
                    <a:pt x="1632458" y="256539"/>
                  </a:lnTo>
                  <a:lnTo>
                    <a:pt x="1634489" y="278129"/>
                  </a:lnTo>
                  <a:lnTo>
                    <a:pt x="1635505" y="283590"/>
                  </a:lnTo>
                  <a:lnTo>
                    <a:pt x="1637664" y="287782"/>
                  </a:lnTo>
                  <a:lnTo>
                    <a:pt x="1640839" y="290702"/>
                  </a:lnTo>
                  <a:lnTo>
                    <a:pt x="1643888" y="293624"/>
                  </a:lnTo>
                  <a:lnTo>
                    <a:pt x="1680972" y="299085"/>
                  </a:lnTo>
                  <a:lnTo>
                    <a:pt x="1682623" y="313816"/>
                  </a:lnTo>
                  <a:lnTo>
                    <a:pt x="1659358" y="321151"/>
                  </a:lnTo>
                  <a:lnTo>
                    <a:pt x="1637760" y="326390"/>
                  </a:lnTo>
                  <a:lnTo>
                    <a:pt x="1617829" y="329533"/>
                  </a:lnTo>
                  <a:lnTo>
                    <a:pt x="1599565" y="330581"/>
                  </a:lnTo>
                  <a:lnTo>
                    <a:pt x="1579088" y="328318"/>
                  </a:lnTo>
                  <a:lnTo>
                    <a:pt x="1562433" y="321532"/>
                  </a:lnTo>
                  <a:lnTo>
                    <a:pt x="1549612" y="310221"/>
                  </a:lnTo>
                  <a:lnTo>
                    <a:pt x="1540636" y="294386"/>
                  </a:lnTo>
                  <a:lnTo>
                    <a:pt x="1515514" y="310221"/>
                  </a:lnTo>
                  <a:lnTo>
                    <a:pt x="1489297" y="321532"/>
                  </a:lnTo>
                  <a:lnTo>
                    <a:pt x="1461984" y="328318"/>
                  </a:lnTo>
                  <a:lnTo>
                    <a:pt x="1433576" y="330581"/>
                  </a:lnTo>
                  <a:lnTo>
                    <a:pt x="1408098" y="328894"/>
                  </a:lnTo>
                  <a:lnTo>
                    <a:pt x="1367192" y="315471"/>
                  </a:lnTo>
                  <a:lnTo>
                    <a:pt x="1339786" y="288996"/>
                  </a:lnTo>
                  <a:lnTo>
                    <a:pt x="1326070" y="251277"/>
                  </a:lnTo>
                  <a:lnTo>
                    <a:pt x="1324355" y="228346"/>
                  </a:lnTo>
                  <a:lnTo>
                    <a:pt x="1324355" y="157352"/>
                  </a:lnTo>
                  <a:lnTo>
                    <a:pt x="1324262" y="123898"/>
                  </a:lnTo>
                  <a:lnTo>
                    <a:pt x="1323990" y="95170"/>
                  </a:lnTo>
                  <a:lnTo>
                    <a:pt x="1323552" y="71181"/>
                  </a:lnTo>
                  <a:lnTo>
                    <a:pt x="1322959" y="51943"/>
                  </a:lnTo>
                  <a:lnTo>
                    <a:pt x="1275080" y="39497"/>
                  </a:lnTo>
                  <a:lnTo>
                    <a:pt x="1273174" y="25781"/>
                  </a:lnTo>
                  <a:lnTo>
                    <a:pt x="1312939" y="19538"/>
                  </a:lnTo>
                  <a:lnTo>
                    <a:pt x="1350311" y="13176"/>
                  </a:lnTo>
                  <a:lnTo>
                    <a:pt x="1385278" y="6671"/>
                  </a:lnTo>
                  <a:lnTo>
                    <a:pt x="141782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>
              <p:custDataLst>
                <p:tags r:id="rId13"/>
              </p:custDataLst>
            </p:nvPr>
          </p:nvSpPr>
          <p:spPr>
            <a:xfrm>
              <a:off x="4300981" y="1348485"/>
              <a:ext cx="142240" cy="211582"/>
            </a:xfrm>
            <a:prstGeom prst="rect">
              <a:avLst/>
            </a:prstGeom>
            <a:blipFill>
              <a:blip r:embed="rId5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>
              <p:custDataLst>
                <p:tags r:id="rId14"/>
              </p:custDataLst>
            </p:nvPr>
          </p:nvSpPr>
          <p:spPr>
            <a:xfrm>
              <a:off x="1220863" y="1325498"/>
              <a:ext cx="3396615" cy="477520"/>
            </a:xfrm>
            <a:custGeom>
              <a:avLst/>
              <a:gdLst/>
              <a:ahLst/>
              <a:cxnLst/>
              <a:rect l="l" t="t" r="r" b="b"/>
              <a:pathLst>
                <a:path w="3396615" h="477519">
                  <a:moveTo>
                    <a:pt x="0" y="1650"/>
                  </a:moveTo>
                  <a:lnTo>
                    <a:pt x="23901" y="2244"/>
                  </a:lnTo>
                  <a:lnTo>
                    <a:pt x="49050" y="2682"/>
                  </a:lnTo>
                  <a:lnTo>
                    <a:pt x="75452" y="2954"/>
                  </a:lnTo>
                  <a:lnTo>
                    <a:pt x="103111" y="3048"/>
                  </a:lnTo>
                  <a:lnTo>
                    <a:pt x="131497" y="2954"/>
                  </a:lnTo>
                  <a:lnTo>
                    <a:pt x="158372" y="2682"/>
                  </a:lnTo>
                  <a:lnTo>
                    <a:pt x="183746" y="2244"/>
                  </a:lnTo>
                  <a:lnTo>
                    <a:pt x="207632" y="1650"/>
                  </a:lnTo>
                  <a:lnTo>
                    <a:pt x="209283" y="18796"/>
                  </a:lnTo>
                  <a:lnTo>
                    <a:pt x="164452" y="31114"/>
                  </a:lnTo>
                  <a:lnTo>
                    <a:pt x="159118" y="32512"/>
                  </a:lnTo>
                  <a:lnTo>
                    <a:pt x="156197" y="35813"/>
                  </a:lnTo>
                  <a:lnTo>
                    <a:pt x="155107" y="74277"/>
                  </a:lnTo>
                  <a:lnTo>
                    <a:pt x="155054" y="97154"/>
                  </a:lnTo>
                  <a:lnTo>
                    <a:pt x="155054" y="365378"/>
                  </a:lnTo>
                  <a:lnTo>
                    <a:pt x="155278" y="409825"/>
                  </a:lnTo>
                  <a:lnTo>
                    <a:pt x="167119" y="443102"/>
                  </a:lnTo>
                  <a:lnTo>
                    <a:pt x="208267" y="454787"/>
                  </a:lnTo>
                  <a:lnTo>
                    <a:pt x="209283" y="471550"/>
                  </a:lnTo>
                  <a:lnTo>
                    <a:pt x="185401" y="471070"/>
                  </a:lnTo>
                  <a:lnTo>
                    <a:pt x="160245" y="470757"/>
                  </a:lnTo>
                  <a:lnTo>
                    <a:pt x="133827" y="470586"/>
                  </a:lnTo>
                  <a:lnTo>
                    <a:pt x="106159" y="470535"/>
                  </a:lnTo>
                  <a:lnTo>
                    <a:pt x="77632" y="470586"/>
                  </a:lnTo>
                  <a:lnTo>
                    <a:pt x="50717" y="470757"/>
                  </a:lnTo>
                  <a:lnTo>
                    <a:pt x="25402" y="471070"/>
                  </a:lnTo>
                  <a:lnTo>
                    <a:pt x="1676" y="471550"/>
                  </a:lnTo>
                  <a:lnTo>
                    <a:pt x="0" y="454787"/>
                  </a:lnTo>
                  <a:lnTo>
                    <a:pt x="44881" y="442340"/>
                  </a:lnTo>
                  <a:lnTo>
                    <a:pt x="50406" y="440816"/>
                  </a:lnTo>
                  <a:lnTo>
                    <a:pt x="53454" y="437388"/>
                  </a:lnTo>
                  <a:lnTo>
                    <a:pt x="53962" y="432053"/>
                  </a:lnTo>
                  <a:lnTo>
                    <a:pt x="54077" y="425120"/>
                  </a:lnTo>
                  <a:lnTo>
                    <a:pt x="54216" y="417829"/>
                  </a:lnTo>
                  <a:lnTo>
                    <a:pt x="54355" y="410158"/>
                  </a:lnTo>
                  <a:lnTo>
                    <a:pt x="54470" y="402081"/>
                  </a:lnTo>
                  <a:lnTo>
                    <a:pt x="54490" y="393561"/>
                  </a:lnTo>
                  <a:lnTo>
                    <a:pt x="54533" y="384587"/>
                  </a:lnTo>
                  <a:lnTo>
                    <a:pt x="54577" y="375185"/>
                  </a:lnTo>
                  <a:lnTo>
                    <a:pt x="54597" y="365378"/>
                  </a:lnTo>
                  <a:lnTo>
                    <a:pt x="54597" y="98425"/>
                  </a:lnTo>
                  <a:lnTo>
                    <a:pt x="54577" y="90304"/>
                  </a:lnTo>
                  <a:lnTo>
                    <a:pt x="54533" y="82518"/>
                  </a:lnTo>
                  <a:lnTo>
                    <a:pt x="54490" y="75064"/>
                  </a:lnTo>
                  <a:lnTo>
                    <a:pt x="54470" y="67945"/>
                  </a:lnTo>
                  <a:lnTo>
                    <a:pt x="54343" y="58800"/>
                  </a:lnTo>
                  <a:lnTo>
                    <a:pt x="54089" y="50546"/>
                  </a:lnTo>
                  <a:lnTo>
                    <a:pt x="53962" y="42925"/>
                  </a:lnTo>
                  <a:lnTo>
                    <a:pt x="53708" y="37084"/>
                  </a:lnTo>
                  <a:lnTo>
                    <a:pt x="51041" y="33400"/>
                  </a:lnTo>
                  <a:lnTo>
                    <a:pt x="45885" y="31876"/>
                  </a:lnTo>
                  <a:lnTo>
                    <a:pt x="1003" y="18796"/>
                  </a:lnTo>
                  <a:lnTo>
                    <a:pt x="0" y="1650"/>
                  </a:lnTo>
                  <a:close/>
                </a:path>
                <a:path w="3396615" h="477519">
                  <a:moveTo>
                    <a:pt x="3149587" y="0"/>
                  </a:moveTo>
                  <a:lnTo>
                    <a:pt x="3189876" y="1807"/>
                  </a:lnTo>
                  <a:lnTo>
                    <a:pt x="3254403" y="16234"/>
                  </a:lnTo>
                  <a:lnTo>
                    <a:pt x="3297454" y="44876"/>
                  </a:lnTo>
                  <a:lnTo>
                    <a:pt x="3318981" y="86925"/>
                  </a:lnTo>
                  <a:lnTo>
                    <a:pt x="3321672" y="112902"/>
                  </a:lnTo>
                  <a:lnTo>
                    <a:pt x="3320029" y="136646"/>
                  </a:lnTo>
                  <a:lnTo>
                    <a:pt x="3306884" y="176893"/>
                  </a:lnTo>
                  <a:lnTo>
                    <a:pt x="3280692" y="207853"/>
                  </a:lnTo>
                  <a:lnTo>
                    <a:pt x="3242073" y="231336"/>
                  </a:lnTo>
                  <a:lnTo>
                    <a:pt x="3218167" y="240411"/>
                  </a:lnTo>
                  <a:lnTo>
                    <a:pt x="3231454" y="260197"/>
                  </a:lnTo>
                  <a:lnTo>
                    <a:pt x="3243122" y="278018"/>
                  </a:lnTo>
                  <a:lnTo>
                    <a:pt x="3253171" y="293864"/>
                  </a:lnTo>
                  <a:lnTo>
                    <a:pt x="3261601" y="307721"/>
                  </a:lnTo>
                  <a:lnTo>
                    <a:pt x="3269223" y="320605"/>
                  </a:lnTo>
                  <a:lnTo>
                    <a:pt x="3276857" y="333359"/>
                  </a:lnTo>
                  <a:lnTo>
                    <a:pt x="3299735" y="370621"/>
                  </a:lnTo>
                  <a:lnTo>
                    <a:pt x="3326339" y="411614"/>
                  </a:lnTo>
                  <a:lnTo>
                    <a:pt x="3355327" y="441325"/>
                  </a:lnTo>
                  <a:lnTo>
                    <a:pt x="3359010" y="443864"/>
                  </a:lnTo>
                  <a:lnTo>
                    <a:pt x="3394951" y="455802"/>
                  </a:lnTo>
                  <a:lnTo>
                    <a:pt x="3396348" y="472821"/>
                  </a:lnTo>
                  <a:lnTo>
                    <a:pt x="3379369" y="474894"/>
                  </a:lnTo>
                  <a:lnTo>
                    <a:pt x="3361201" y="476361"/>
                  </a:lnTo>
                  <a:lnTo>
                    <a:pt x="3341841" y="477232"/>
                  </a:lnTo>
                  <a:lnTo>
                    <a:pt x="3321291" y="477520"/>
                  </a:lnTo>
                  <a:lnTo>
                    <a:pt x="3305789" y="477256"/>
                  </a:lnTo>
                  <a:lnTo>
                    <a:pt x="3267931" y="470792"/>
                  </a:lnTo>
                  <a:lnTo>
                    <a:pt x="3235899" y="446881"/>
                  </a:lnTo>
                  <a:lnTo>
                    <a:pt x="3209086" y="408654"/>
                  </a:lnTo>
                  <a:lnTo>
                    <a:pt x="3187840" y="373060"/>
                  </a:lnTo>
                  <a:lnTo>
                    <a:pt x="3165462" y="333501"/>
                  </a:lnTo>
                  <a:lnTo>
                    <a:pt x="3157747" y="319831"/>
                  </a:lnTo>
                  <a:lnTo>
                    <a:pt x="3149841" y="306244"/>
                  </a:lnTo>
                  <a:lnTo>
                    <a:pt x="3141745" y="292729"/>
                  </a:lnTo>
                  <a:lnTo>
                    <a:pt x="3133458" y="279273"/>
                  </a:lnTo>
                  <a:lnTo>
                    <a:pt x="3130156" y="274192"/>
                  </a:lnTo>
                  <a:lnTo>
                    <a:pt x="3127362" y="269875"/>
                  </a:lnTo>
                  <a:lnTo>
                    <a:pt x="3125203" y="266573"/>
                  </a:lnTo>
                  <a:lnTo>
                    <a:pt x="3123171" y="263271"/>
                  </a:lnTo>
                  <a:lnTo>
                    <a:pt x="3121012" y="260730"/>
                  </a:lnTo>
                  <a:lnTo>
                    <a:pt x="3118853" y="259079"/>
                  </a:lnTo>
                  <a:lnTo>
                    <a:pt x="3116821" y="257428"/>
                  </a:lnTo>
                  <a:lnTo>
                    <a:pt x="3114535" y="256159"/>
                  </a:lnTo>
                  <a:lnTo>
                    <a:pt x="3089262" y="253491"/>
                  </a:lnTo>
                  <a:lnTo>
                    <a:pt x="3089262" y="365378"/>
                  </a:lnTo>
                  <a:lnTo>
                    <a:pt x="3089504" y="409130"/>
                  </a:lnTo>
                  <a:lnTo>
                    <a:pt x="3089782" y="423608"/>
                  </a:lnTo>
                  <a:lnTo>
                    <a:pt x="3089897" y="430275"/>
                  </a:lnTo>
                  <a:lnTo>
                    <a:pt x="3090151" y="437514"/>
                  </a:lnTo>
                  <a:lnTo>
                    <a:pt x="3092691" y="441833"/>
                  </a:lnTo>
                  <a:lnTo>
                    <a:pt x="3097644" y="443356"/>
                  </a:lnTo>
                  <a:lnTo>
                    <a:pt x="3132442" y="454787"/>
                  </a:lnTo>
                  <a:lnTo>
                    <a:pt x="3133458" y="471550"/>
                  </a:lnTo>
                  <a:lnTo>
                    <a:pt x="3113767" y="471070"/>
                  </a:lnTo>
                  <a:lnTo>
                    <a:pt x="3091849" y="470757"/>
                  </a:lnTo>
                  <a:lnTo>
                    <a:pt x="3067717" y="470586"/>
                  </a:lnTo>
                  <a:lnTo>
                    <a:pt x="3041383" y="470535"/>
                  </a:lnTo>
                  <a:lnTo>
                    <a:pt x="3012853" y="470586"/>
                  </a:lnTo>
                  <a:lnTo>
                    <a:pt x="2985931" y="470757"/>
                  </a:lnTo>
                  <a:lnTo>
                    <a:pt x="2960605" y="471070"/>
                  </a:lnTo>
                  <a:lnTo>
                    <a:pt x="2936862" y="471550"/>
                  </a:lnTo>
                  <a:lnTo>
                    <a:pt x="2935211" y="454787"/>
                  </a:lnTo>
                  <a:lnTo>
                    <a:pt x="2980042" y="442340"/>
                  </a:lnTo>
                  <a:lnTo>
                    <a:pt x="2985630" y="440816"/>
                  </a:lnTo>
                  <a:lnTo>
                    <a:pt x="2988678" y="437388"/>
                  </a:lnTo>
                  <a:lnTo>
                    <a:pt x="2989186" y="432053"/>
                  </a:lnTo>
                  <a:lnTo>
                    <a:pt x="2989301" y="425120"/>
                  </a:lnTo>
                  <a:lnTo>
                    <a:pt x="2989440" y="417829"/>
                  </a:lnTo>
                  <a:lnTo>
                    <a:pt x="2989579" y="410158"/>
                  </a:lnTo>
                  <a:lnTo>
                    <a:pt x="2989694" y="402081"/>
                  </a:lnTo>
                  <a:lnTo>
                    <a:pt x="2989714" y="393561"/>
                  </a:lnTo>
                  <a:lnTo>
                    <a:pt x="2989757" y="384587"/>
                  </a:lnTo>
                  <a:lnTo>
                    <a:pt x="2989801" y="375185"/>
                  </a:lnTo>
                  <a:lnTo>
                    <a:pt x="2989821" y="365378"/>
                  </a:lnTo>
                  <a:lnTo>
                    <a:pt x="2989821" y="98425"/>
                  </a:lnTo>
                  <a:lnTo>
                    <a:pt x="2989801" y="90304"/>
                  </a:lnTo>
                  <a:lnTo>
                    <a:pt x="2989757" y="82518"/>
                  </a:lnTo>
                  <a:lnTo>
                    <a:pt x="2989714" y="75064"/>
                  </a:lnTo>
                  <a:lnTo>
                    <a:pt x="2989694" y="67945"/>
                  </a:lnTo>
                  <a:lnTo>
                    <a:pt x="2989567" y="58800"/>
                  </a:lnTo>
                  <a:lnTo>
                    <a:pt x="2989313" y="50546"/>
                  </a:lnTo>
                  <a:lnTo>
                    <a:pt x="2989186" y="42925"/>
                  </a:lnTo>
                  <a:lnTo>
                    <a:pt x="2988932" y="37084"/>
                  </a:lnTo>
                  <a:lnTo>
                    <a:pt x="2986265" y="33400"/>
                  </a:lnTo>
                  <a:lnTo>
                    <a:pt x="2981058" y="31876"/>
                  </a:lnTo>
                  <a:lnTo>
                    <a:pt x="2936227" y="18796"/>
                  </a:lnTo>
                  <a:lnTo>
                    <a:pt x="2935211" y="1650"/>
                  </a:lnTo>
                  <a:lnTo>
                    <a:pt x="2958787" y="2244"/>
                  </a:lnTo>
                  <a:lnTo>
                    <a:pt x="2982661" y="2682"/>
                  </a:lnTo>
                  <a:lnTo>
                    <a:pt x="3006845" y="2954"/>
                  </a:lnTo>
                  <a:lnTo>
                    <a:pt x="3031350" y="3048"/>
                  </a:lnTo>
                  <a:lnTo>
                    <a:pt x="3036825" y="3022"/>
                  </a:lnTo>
                  <a:lnTo>
                    <a:pt x="3042954" y="2936"/>
                  </a:lnTo>
                  <a:lnTo>
                    <a:pt x="3049727" y="2780"/>
                  </a:lnTo>
                  <a:lnTo>
                    <a:pt x="3057131" y="2539"/>
                  </a:lnTo>
                  <a:lnTo>
                    <a:pt x="3065253" y="2254"/>
                  </a:lnTo>
                  <a:lnTo>
                    <a:pt x="3074196" y="1968"/>
                  </a:lnTo>
                  <a:lnTo>
                    <a:pt x="3083973" y="1682"/>
                  </a:lnTo>
                  <a:lnTo>
                    <a:pt x="3094596" y="1397"/>
                  </a:lnTo>
                  <a:lnTo>
                    <a:pt x="3104266" y="1059"/>
                  </a:lnTo>
                  <a:lnTo>
                    <a:pt x="3113090" y="793"/>
                  </a:lnTo>
                  <a:lnTo>
                    <a:pt x="3121081" y="575"/>
                  </a:lnTo>
                  <a:lnTo>
                    <a:pt x="3128251" y="380"/>
                  </a:lnTo>
                  <a:lnTo>
                    <a:pt x="3137268" y="126"/>
                  </a:lnTo>
                  <a:lnTo>
                    <a:pt x="3144380" y="0"/>
                  </a:lnTo>
                  <a:lnTo>
                    <a:pt x="314958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>
              <p:custDataLst>
                <p:tags r:id="rId15"/>
              </p:custDataLst>
            </p:nvPr>
          </p:nvSpPr>
          <p:spPr>
            <a:xfrm>
              <a:off x="864108" y="2007108"/>
              <a:ext cx="7112508" cy="4556760"/>
            </a:xfrm>
            <a:prstGeom prst="rect">
              <a:avLst/>
            </a:prstGeom>
            <a:blipFill>
              <a:blip r:embed="rId5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>
              <p:custDataLst>
                <p:tags r:id="rId16"/>
              </p:custDataLst>
            </p:nvPr>
          </p:nvSpPr>
          <p:spPr>
            <a:xfrm>
              <a:off x="928116" y="2071115"/>
              <a:ext cx="6929628" cy="4373880"/>
            </a:xfrm>
            <a:prstGeom prst="rect">
              <a:avLst/>
            </a:prstGeom>
            <a:blipFill>
              <a:blip r:embed="rId5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>
              <p:custDataLst>
                <p:tags r:id="rId17"/>
              </p:custDataLst>
            </p:nvPr>
          </p:nvSpPr>
          <p:spPr>
            <a:xfrm>
              <a:off x="909066" y="2052065"/>
              <a:ext cx="6967855" cy="4411980"/>
            </a:xfrm>
            <a:custGeom>
              <a:avLst/>
              <a:gdLst/>
              <a:ahLst/>
              <a:cxnLst/>
              <a:rect l="l" t="t" r="r" b="b"/>
              <a:pathLst>
                <a:path w="6967855" h="4411980">
                  <a:moveTo>
                    <a:pt x="0" y="4411980"/>
                  </a:moveTo>
                  <a:lnTo>
                    <a:pt x="6967728" y="4411980"/>
                  </a:lnTo>
                  <a:lnTo>
                    <a:pt x="6967728" y="0"/>
                  </a:lnTo>
                  <a:lnTo>
                    <a:pt x="0" y="0"/>
                  </a:lnTo>
                  <a:lnTo>
                    <a:pt x="0" y="441198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9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0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2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435863" y="292608"/>
            <a:ext cx="8327390" cy="3112135"/>
            <a:chOff x="435863" y="292608"/>
            <a:chExt cx="8327390" cy="3112135"/>
          </a:xfrm>
        </p:grpSpPr>
        <p:sp>
          <p:nvSpPr>
            <p:cNvPr id="9" name="object 9"/>
            <p:cNvSpPr/>
            <p:nvPr>
              <p:custDataLst>
                <p:tags r:id="rId5"/>
              </p:custDataLst>
            </p:nvPr>
          </p:nvSpPr>
          <p:spPr>
            <a:xfrm>
              <a:off x="435863" y="292608"/>
              <a:ext cx="8327135" cy="3112008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6"/>
              </p:custDataLst>
            </p:nvPr>
          </p:nvSpPr>
          <p:spPr>
            <a:xfrm>
              <a:off x="499871" y="356616"/>
              <a:ext cx="8144256" cy="2929128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7"/>
              </p:custDataLst>
            </p:nvPr>
          </p:nvSpPr>
          <p:spPr>
            <a:xfrm>
              <a:off x="480821" y="337566"/>
              <a:ext cx="8182609" cy="2967355"/>
            </a:xfrm>
            <a:custGeom>
              <a:avLst/>
              <a:gdLst/>
              <a:ahLst/>
              <a:cxnLst/>
              <a:rect l="l" t="t" r="r" b="b"/>
              <a:pathLst>
                <a:path w="8182609" h="2967354">
                  <a:moveTo>
                    <a:pt x="0" y="2967228"/>
                  </a:moveTo>
                  <a:lnTo>
                    <a:pt x="8182356" y="2967228"/>
                  </a:lnTo>
                  <a:lnTo>
                    <a:pt x="8182356" y="0"/>
                  </a:lnTo>
                  <a:lnTo>
                    <a:pt x="0" y="0"/>
                  </a:lnTo>
                  <a:lnTo>
                    <a:pt x="0" y="29672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>
            <p:custDataLst>
              <p:tags r:id="rId4"/>
            </p:custDataLst>
          </p:nvPr>
        </p:nvSpPr>
        <p:spPr>
          <a:xfrm>
            <a:off x="293014" y="3385185"/>
            <a:ext cx="855853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6FC0"/>
                </a:solidFill>
                <a:latin typeface="Times New Roman"/>
                <a:cs typeface="Times New Roman"/>
              </a:rPr>
              <a:t>Mechanism </a:t>
            </a:r>
            <a:r>
              <a:rPr sz="1600" b="1" spc="5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1600" b="1">
                <a:solidFill>
                  <a:srgbClr val="006FC0"/>
                </a:solidFill>
                <a:latin typeface="Times New Roman"/>
                <a:cs typeface="Times New Roman"/>
              </a:rPr>
              <a:t>hypersensitivity </a:t>
            </a:r>
            <a:r>
              <a:rPr sz="1600" b="1" spc="-15">
                <a:solidFill>
                  <a:srgbClr val="006FC0"/>
                </a:solidFill>
                <a:latin typeface="Times New Roman"/>
                <a:cs typeface="Times New Roman"/>
              </a:rPr>
              <a:t>reactions</a:t>
            </a:r>
            <a:r>
              <a:rPr sz="1600" b="1" spc="-15">
                <a:latin typeface="Times New Roman"/>
                <a:cs typeface="Times New Roman"/>
              </a:rPr>
              <a:t>.</a:t>
            </a:r>
            <a:r>
              <a:rPr sz="1600" b="1" spc="-15">
                <a:solidFill>
                  <a:srgbClr val="0E6EC5"/>
                </a:solidFill>
                <a:latin typeface="Times New Roman"/>
                <a:cs typeface="Times New Roman"/>
              </a:rPr>
              <a:t>A.</a:t>
            </a:r>
            <a:r>
              <a:rPr sz="1600" b="1" spc="-15">
                <a:latin typeface="Times New Roman"/>
                <a:cs typeface="Times New Roman"/>
              </a:rPr>
              <a:t>Type </a:t>
            </a:r>
            <a:r>
              <a:rPr sz="1600" b="1" spc="-5">
                <a:latin typeface="Times New Roman"/>
                <a:cs typeface="Times New Roman"/>
              </a:rPr>
              <a:t>I </a:t>
            </a:r>
            <a:r>
              <a:rPr sz="1600" b="1">
                <a:latin typeface="Times New Roman"/>
                <a:cs typeface="Times New Roman"/>
              </a:rPr>
              <a:t>hypersensitivity </a:t>
            </a:r>
            <a:r>
              <a:rPr sz="1600" b="1" spc="-5">
                <a:latin typeface="Times New Roman"/>
                <a:cs typeface="Times New Roman"/>
              </a:rPr>
              <a:t>reactions occur when hapten  binds to a protein(1).The </a:t>
            </a:r>
            <a:r>
              <a:rPr sz="1600" b="1">
                <a:latin typeface="Times New Roman"/>
                <a:cs typeface="Times New Roman"/>
              </a:rPr>
              <a:t>antigen </a:t>
            </a:r>
            <a:r>
              <a:rPr sz="1600" b="1" spc="-5">
                <a:latin typeface="Times New Roman"/>
                <a:cs typeface="Times New Roman"/>
              </a:rPr>
              <a:t>crosslinks </a:t>
            </a:r>
            <a:r>
              <a:rPr sz="1600" b="1">
                <a:latin typeface="Times New Roman"/>
                <a:cs typeface="Times New Roman"/>
              </a:rPr>
              <a:t>IgE </a:t>
            </a:r>
            <a:r>
              <a:rPr sz="1600" b="1" spc="-5">
                <a:latin typeface="Times New Roman"/>
                <a:cs typeface="Times New Roman"/>
              </a:rPr>
              <a:t>antibodies </a:t>
            </a:r>
            <a:r>
              <a:rPr sz="1600" b="1">
                <a:latin typeface="Times New Roman"/>
                <a:cs typeface="Times New Roman"/>
              </a:rPr>
              <a:t>on </a:t>
            </a:r>
            <a:r>
              <a:rPr sz="1600" b="1" spc="-5">
                <a:latin typeface="Times New Roman"/>
                <a:cs typeface="Times New Roman"/>
              </a:rPr>
              <a:t>the </a:t>
            </a:r>
            <a:r>
              <a:rPr sz="1600" b="1">
                <a:latin typeface="Times New Roman"/>
                <a:cs typeface="Times New Roman"/>
              </a:rPr>
              <a:t>surface </a:t>
            </a:r>
            <a:r>
              <a:rPr sz="1600" b="1" spc="5">
                <a:latin typeface="Times New Roman"/>
                <a:cs typeface="Times New Roman"/>
              </a:rPr>
              <a:t>of </a:t>
            </a:r>
            <a:r>
              <a:rPr sz="1600" b="1" spc="-5">
                <a:latin typeface="Times New Roman"/>
                <a:cs typeface="Times New Roman"/>
              </a:rPr>
              <a:t>mast </a:t>
            </a:r>
            <a:r>
              <a:rPr sz="1600" b="1">
                <a:latin typeface="Times New Roman"/>
                <a:cs typeface="Times New Roman"/>
              </a:rPr>
              <a:t>cell  </a:t>
            </a:r>
            <a:r>
              <a:rPr sz="1600" b="1" spc="-5">
                <a:latin typeface="Times New Roman"/>
                <a:cs typeface="Times New Roman"/>
              </a:rPr>
              <a:t>degranlation (2).Mast </a:t>
            </a:r>
            <a:r>
              <a:rPr sz="1600" b="1">
                <a:latin typeface="Times New Roman"/>
                <a:cs typeface="Times New Roman"/>
              </a:rPr>
              <a:t>cells </a:t>
            </a:r>
            <a:r>
              <a:rPr sz="1600" b="1" spc="-5">
                <a:latin typeface="Times New Roman"/>
                <a:cs typeface="Times New Roman"/>
              </a:rPr>
              <a:t>release </a:t>
            </a:r>
            <a:r>
              <a:rPr sz="1600" b="1">
                <a:latin typeface="Times New Roman"/>
                <a:cs typeface="Times New Roman"/>
              </a:rPr>
              <a:t>histamine and </a:t>
            </a:r>
            <a:r>
              <a:rPr sz="1600" b="1" spc="-5">
                <a:latin typeface="Times New Roman"/>
                <a:cs typeface="Times New Roman"/>
              </a:rPr>
              <a:t>other </a:t>
            </a:r>
            <a:r>
              <a:rPr sz="1600" b="1">
                <a:latin typeface="Times New Roman"/>
                <a:cs typeface="Times New Roman"/>
              </a:rPr>
              <a:t>inflammatory mediators.</a:t>
            </a:r>
            <a:r>
              <a:rPr sz="1600" b="1">
                <a:solidFill>
                  <a:srgbClr val="0E6EC5"/>
                </a:solidFill>
                <a:latin typeface="Times New Roman"/>
                <a:cs typeface="Times New Roman"/>
              </a:rPr>
              <a:t>B</a:t>
            </a:r>
            <a:r>
              <a:rPr sz="1600" b="1">
                <a:latin typeface="Times New Roman"/>
                <a:cs typeface="Times New Roman"/>
              </a:rPr>
              <a:t>. </a:t>
            </a:r>
            <a:r>
              <a:rPr sz="1600" b="1" spc="-35">
                <a:latin typeface="Times New Roman"/>
                <a:cs typeface="Times New Roman"/>
              </a:rPr>
              <a:t>Type </a:t>
            </a:r>
            <a:r>
              <a:rPr sz="1600" b="1" spc="-5">
                <a:latin typeface="Times New Roman"/>
                <a:cs typeface="Times New Roman"/>
              </a:rPr>
              <a:t>II  hypersentivity reactions occur </a:t>
            </a:r>
            <a:r>
              <a:rPr sz="1600" b="1">
                <a:latin typeface="Times New Roman"/>
                <a:cs typeface="Times New Roman"/>
              </a:rPr>
              <a:t>when </a:t>
            </a:r>
            <a:r>
              <a:rPr sz="1600" b="1" spc="-5">
                <a:latin typeface="Times New Roman"/>
                <a:cs typeface="Times New Roman"/>
              </a:rPr>
              <a:t>an antigen </a:t>
            </a:r>
            <a:r>
              <a:rPr sz="1600" b="1">
                <a:latin typeface="Times New Roman"/>
                <a:cs typeface="Times New Roman"/>
              </a:rPr>
              <a:t>binds </a:t>
            </a:r>
            <a:r>
              <a:rPr sz="1600" b="1" spc="-5">
                <a:latin typeface="Times New Roman"/>
                <a:cs typeface="Times New Roman"/>
              </a:rPr>
              <a:t>to the surface of a circulating </a:t>
            </a:r>
            <a:r>
              <a:rPr sz="1600" b="1">
                <a:latin typeface="Times New Roman"/>
                <a:cs typeface="Times New Roman"/>
              </a:rPr>
              <a:t>blood cell,  </a:t>
            </a:r>
            <a:r>
              <a:rPr sz="1600" b="1" spc="-5">
                <a:latin typeface="Times New Roman"/>
                <a:cs typeface="Times New Roman"/>
              </a:rPr>
              <a:t>usually a </a:t>
            </a:r>
            <a:r>
              <a:rPr sz="1600" b="1" spc="-15">
                <a:latin typeface="Times New Roman"/>
                <a:cs typeface="Times New Roman"/>
              </a:rPr>
              <a:t>red </a:t>
            </a:r>
            <a:r>
              <a:rPr sz="1600" b="1" spc="-5">
                <a:latin typeface="Times New Roman"/>
                <a:cs typeface="Times New Roman"/>
              </a:rPr>
              <a:t>blood </a:t>
            </a:r>
            <a:r>
              <a:rPr sz="1600" b="1" spc="-10">
                <a:latin typeface="Times New Roman"/>
                <a:cs typeface="Times New Roman"/>
              </a:rPr>
              <a:t>cell </a:t>
            </a:r>
            <a:r>
              <a:rPr sz="1600" b="1" spc="-5">
                <a:latin typeface="Times New Roman"/>
                <a:cs typeface="Times New Roman"/>
              </a:rPr>
              <a:t>(RBC) (1).Antibodies to the antigen then </a:t>
            </a:r>
            <a:r>
              <a:rPr sz="1600" b="1">
                <a:latin typeface="Times New Roman"/>
                <a:cs typeface="Times New Roman"/>
              </a:rPr>
              <a:t>bind </a:t>
            </a:r>
            <a:r>
              <a:rPr sz="1600" b="1" spc="-5">
                <a:latin typeface="Times New Roman"/>
                <a:cs typeface="Times New Roman"/>
              </a:rPr>
              <a:t>surface </a:t>
            </a:r>
            <a:r>
              <a:rPr sz="1600" b="1" spc="5">
                <a:latin typeface="Times New Roman"/>
                <a:cs typeface="Times New Roman"/>
              </a:rPr>
              <a:t>of </a:t>
            </a:r>
            <a:r>
              <a:rPr sz="1600" b="1" spc="-5">
                <a:latin typeface="Times New Roman"/>
                <a:cs typeface="Times New Roman"/>
              </a:rPr>
              <a:t>the RBC (2),  attracting </a:t>
            </a:r>
            <a:r>
              <a:rPr sz="1600" b="1">
                <a:latin typeface="Times New Roman"/>
                <a:cs typeface="Times New Roman"/>
              </a:rPr>
              <a:t>cytotoxic </a:t>
            </a:r>
            <a:r>
              <a:rPr sz="1600" b="1" spc="-5">
                <a:latin typeface="Times New Roman"/>
                <a:cs typeface="Times New Roman"/>
              </a:rPr>
              <a:t>T cells </a:t>
            </a:r>
            <a:r>
              <a:rPr sz="1600" b="1">
                <a:latin typeface="Times New Roman"/>
                <a:cs typeface="Times New Roman"/>
              </a:rPr>
              <a:t>(3), which </a:t>
            </a:r>
            <a:r>
              <a:rPr sz="1600" b="1" spc="-5">
                <a:latin typeface="Times New Roman"/>
                <a:cs typeface="Times New Roman"/>
              </a:rPr>
              <a:t>release mediators that lyse the RBC binding </a:t>
            </a:r>
            <a:r>
              <a:rPr sz="1600" b="1" spc="5">
                <a:latin typeface="Times New Roman"/>
                <a:cs typeface="Times New Roman"/>
              </a:rPr>
              <a:t>of </a:t>
            </a:r>
            <a:r>
              <a:rPr sz="1600" b="1" spc="-10">
                <a:latin typeface="Times New Roman"/>
                <a:cs typeface="Times New Roman"/>
              </a:rPr>
              <a:t>Ab </a:t>
            </a:r>
            <a:r>
              <a:rPr sz="1600" b="1" spc="-5">
                <a:latin typeface="Times New Roman"/>
                <a:cs typeface="Times New Roman"/>
              </a:rPr>
              <a:t>to EBCs  can also directly </a:t>
            </a:r>
            <a:r>
              <a:rPr sz="1600" b="1">
                <a:latin typeface="Times New Roman"/>
                <a:cs typeface="Times New Roman"/>
              </a:rPr>
              <a:t>stimulate complement –mediated </a:t>
            </a:r>
            <a:r>
              <a:rPr sz="1600" b="1" spc="-5">
                <a:latin typeface="Times New Roman"/>
                <a:cs typeface="Times New Roman"/>
              </a:rPr>
              <a:t>RBC </a:t>
            </a:r>
            <a:r>
              <a:rPr sz="1600" b="1">
                <a:latin typeface="Times New Roman"/>
                <a:cs typeface="Times New Roman"/>
              </a:rPr>
              <a:t>lysis </a:t>
            </a:r>
            <a:r>
              <a:rPr sz="1600" b="1" spc="-5">
                <a:latin typeface="Times New Roman"/>
                <a:cs typeface="Times New Roman"/>
              </a:rPr>
              <a:t>&amp; RBC removal by the  reticuloendothelial </a:t>
            </a:r>
            <a:r>
              <a:rPr sz="1600" b="1">
                <a:latin typeface="Times New Roman"/>
                <a:cs typeface="Times New Roman"/>
              </a:rPr>
              <a:t>system</a:t>
            </a:r>
            <a:r>
              <a:rPr sz="1600" b="1">
                <a:solidFill>
                  <a:srgbClr val="0E6EC5"/>
                </a:solidFill>
                <a:latin typeface="Times New Roman"/>
                <a:cs typeface="Times New Roman"/>
              </a:rPr>
              <a:t>. </a:t>
            </a:r>
            <a:r>
              <a:rPr sz="1600" b="1" spc="-5">
                <a:solidFill>
                  <a:srgbClr val="0E6EC5"/>
                </a:solidFill>
                <a:latin typeface="Times New Roman"/>
                <a:cs typeface="Times New Roman"/>
              </a:rPr>
              <a:t>C</a:t>
            </a:r>
            <a:r>
              <a:rPr sz="1600" b="1" spc="-5">
                <a:latin typeface="Times New Roman"/>
                <a:cs typeface="Times New Roman"/>
              </a:rPr>
              <a:t>. </a:t>
            </a:r>
            <a:r>
              <a:rPr sz="1600" b="1" spc="-30">
                <a:latin typeface="Times New Roman"/>
                <a:cs typeface="Times New Roman"/>
              </a:rPr>
              <a:t>Type </a:t>
            </a:r>
            <a:r>
              <a:rPr sz="1600" b="1" spc="-5">
                <a:latin typeface="Times New Roman"/>
                <a:cs typeface="Times New Roman"/>
              </a:rPr>
              <a:t>III hypersensitivity reactions </a:t>
            </a:r>
            <a:r>
              <a:rPr sz="1600" b="1">
                <a:latin typeface="Times New Roman"/>
                <a:cs typeface="Times New Roman"/>
              </a:rPr>
              <a:t>occur when </a:t>
            </a:r>
            <a:r>
              <a:rPr sz="1600" b="1" spc="-5">
                <a:latin typeface="Times New Roman"/>
                <a:cs typeface="Times New Roman"/>
              </a:rPr>
              <a:t>Ab bind to a soluble  toxin, </a:t>
            </a:r>
            <a:r>
              <a:rPr sz="1600" b="1">
                <a:latin typeface="Times New Roman"/>
                <a:cs typeface="Times New Roman"/>
              </a:rPr>
              <a:t>acting as an </a:t>
            </a:r>
            <a:r>
              <a:rPr sz="1600" b="1" spc="-5">
                <a:latin typeface="Times New Roman"/>
                <a:cs typeface="Times New Roman"/>
              </a:rPr>
              <a:t>antigen (1).The antigen-antibody complexes </a:t>
            </a:r>
            <a:r>
              <a:rPr sz="1600" b="1" spc="-15">
                <a:latin typeface="Times New Roman"/>
                <a:cs typeface="Times New Roman"/>
              </a:rPr>
              <a:t>are </a:t>
            </a:r>
            <a:r>
              <a:rPr sz="1600" b="1" spc="-5">
                <a:latin typeface="Times New Roman"/>
                <a:cs typeface="Times New Roman"/>
              </a:rPr>
              <a:t>then deposited in the tissues  (2), attracting macrophages (3) and starting a </a:t>
            </a:r>
            <a:r>
              <a:rPr sz="1600" b="1">
                <a:latin typeface="Times New Roman"/>
                <a:cs typeface="Times New Roman"/>
              </a:rPr>
              <a:t>complement-mediated </a:t>
            </a:r>
            <a:r>
              <a:rPr sz="1600" b="1" spc="-5">
                <a:latin typeface="Times New Roman"/>
                <a:cs typeface="Times New Roman"/>
              </a:rPr>
              <a:t>reaction sequence (not  shown).</a:t>
            </a:r>
            <a:r>
              <a:rPr sz="1600" b="1" spc="-5">
                <a:solidFill>
                  <a:srgbClr val="0E6EC5"/>
                </a:solidFill>
                <a:latin typeface="Times New Roman"/>
                <a:cs typeface="Times New Roman"/>
              </a:rPr>
              <a:t>D</a:t>
            </a:r>
            <a:r>
              <a:rPr sz="1600" b="1" spc="-5">
                <a:latin typeface="Times New Roman"/>
                <a:cs typeface="Times New Roman"/>
              </a:rPr>
              <a:t>. </a:t>
            </a:r>
            <a:r>
              <a:rPr sz="1600" b="1" spc="-35">
                <a:latin typeface="Times New Roman"/>
                <a:cs typeface="Times New Roman"/>
              </a:rPr>
              <a:t>Type </a:t>
            </a:r>
            <a:r>
              <a:rPr sz="1600" b="1" spc="5">
                <a:latin typeface="Times New Roman"/>
                <a:cs typeface="Times New Roman"/>
              </a:rPr>
              <a:t>IV </a:t>
            </a:r>
            <a:r>
              <a:rPr sz="1600" b="1" spc="-5">
                <a:latin typeface="Times New Roman"/>
                <a:cs typeface="Times New Roman"/>
              </a:rPr>
              <a:t>hypersensitivity reactions occur </a:t>
            </a:r>
            <a:r>
              <a:rPr sz="1600" b="1">
                <a:latin typeface="Times New Roman"/>
                <a:cs typeface="Times New Roman"/>
              </a:rPr>
              <a:t>when </a:t>
            </a:r>
            <a:r>
              <a:rPr sz="1600" b="1" spc="-5">
                <a:latin typeface="Times New Roman"/>
                <a:cs typeface="Times New Roman"/>
              </a:rPr>
              <a:t>a hapten binds to a protein (1) and the  hapten-bound protein is phagocytosed by a Langerhans cell (2).The Langerhans </a:t>
            </a:r>
            <a:r>
              <a:rPr sz="1600" b="1" spc="-10">
                <a:latin typeface="Times New Roman"/>
                <a:cs typeface="Times New Roman"/>
              </a:rPr>
              <a:t>cell </a:t>
            </a:r>
            <a:r>
              <a:rPr sz="1600" b="1" spc="-5">
                <a:latin typeface="Times New Roman"/>
                <a:cs typeface="Times New Roman"/>
              </a:rPr>
              <a:t>migrates to a  regional </a:t>
            </a:r>
            <a:r>
              <a:rPr sz="1600" b="1" spc="-10">
                <a:latin typeface="Times New Roman"/>
                <a:cs typeface="Times New Roman"/>
              </a:rPr>
              <a:t>lymph </a:t>
            </a:r>
            <a:r>
              <a:rPr sz="1600" b="1" spc="-5">
                <a:latin typeface="Times New Roman"/>
                <a:cs typeface="Times New Roman"/>
              </a:rPr>
              <a:t>node ,where it presents the antigen to a T </a:t>
            </a:r>
            <a:r>
              <a:rPr sz="1600" b="1" spc="-10">
                <a:latin typeface="Times New Roman"/>
                <a:cs typeface="Times New Roman"/>
              </a:rPr>
              <a:t>cell ,thereby </a:t>
            </a:r>
            <a:r>
              <a:rPr sz="1600" b="1" spc="-5">
                <a:latin typeface="Times New Roman"/>
                <a:cs typeface="Times New Roman"/>
              </a:rPr>
              <a:t>activating T</a:t>
            </a:r>
            <a:r>
              <a:rPr sz="1600" b="1" spc="180">
                <a:latin typeface="Times New Roman"/>
                <a:cs typeface="Times New Roman"/>
              </a:rPr>
              <a:t> </a:t>
            </a:r>
            <a:r>
              <a:rPr sz="1600" b="1" spc="-5">
                <a:latin typeface="Times New Roman"/>
                <a:cs typeface="Times New Roman"/>
              </a:rPr>
              <a:t>cell(3)</a:t>
            </a:r>
            <a:endParaRPr sz="1600"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8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9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1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507491" y="792480"/>
            <a:ext cx="8286115" cy="5541645"/>
            <a:chOff x="507491" y="792480"/>
            <a:chExt cx="8286115" cy="5541645"/>
          </a:xfrm>
        </p:grpSpPr>
        <p:sp>
          <p:nvSpPr>
            <p:cNvPr id="9" name="object 9"/>
            <p:cNvSpPr/>
            <p:nvPr>
              <p:custDataLst>
                <p:tags r:id="rId4"/>
              </p:custDataLst>
            </p:nvPr>
          </p:nvSpPr>
          <p:spPr>
            <a:xfrm>
              <a:off x="507491" y="792480"/>
              <a:ext cx="8285988" cy="5541264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5"/>
              </p:custDataLst>
            </p:nvPr>
          </p:nvSpPr>
          <p:spPr>
            <a:xfrm>
              <a:off x="571499" y="856488"/>
              <a:ext cx="8103108" cy="5358384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6"/>
              </p:custDataLst>
            </p:nvPr>
          </p:nvSpPr>
          <p:spPr>
            <a:xfrm>
              <a:off x="552449" y="837438"/>
              <a:ext cx="8141334" cy="5396865"/>
            </a:xfrm>
            <a:custGeom>
              <a:avLst/>
              <a:gdLst/>
              <a:ahLst/>
              <a:cxnLst/>
              <a:rect l="l" t="t" r="r" b="b"/>
              <a:pathLst>
                <a:path w="8141334" h="5396865">
                  <a:moveTo>
                    <a:pt x="0" y="5396484"/>
                  </a:moveTo>
                  <a:lnTo>
                    <a:pt x="8141208" y="5396484"/>
                  </a:lnTo>
                  <a:lnTo>
                    <a:pt x="8141208" y="0"/>
                  </a:lnTo>
                  <a:lnTo>
                    <a:pt x="0" y="0"/>
                  </a:lnTo>
                  <a:lnTo>
                    <a:pt x="0" y="53964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>
            <p:custDataLst>
              <p:tags r:id="rId2"/>
            </p:custDataLst>
          </p:nvPr>
        </p:nvSpPr>
        <p:spPr>
          <a:xfrm>
            <a:off x="228601" y="2362200"/>
            <a:ext cx="8458200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8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29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30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31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32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498348" y="344424"/>
            <a:ext cx="4003675" cy="619125"/>
            <a:chOff x="498348" y="344424"/>
            <a:chExt cx="4003675" cy="619125"/>
          </a:xfrm>
        </p:grpSpPr>
        <p:sp>
          <p:nvSpPr>
            <p:cNvPr id="9" name="object 9"/>
            <p:cNvSpPr/>
            <p:nvPr>
              <p:custDataLst>
                <p:tags r:id="rId20"/>
              </p:custDataLst>
            </p:nvPr>
          </p:nvSpPr>
          <p:spPr>
            <a:xfrm>
              <a:off x="498348" y="344424"/>
              <a:ext cx="4003548" cy="618743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21"/>
              </p:custDataLst>
            </p:nvPr>
          </p:nvSpPr>
          <p:spPr>
            <a:xfrm>
              <a:off x="550392" y="397002"/>
              <a:ext cx="3898925" cy="513969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22"/>
              </p:custDataLst>
            </p:nvPr>
          </p:nvSpPr>
          <p:spPr>
            <a:xfrm>
              <a:off x="4334382" y="797052"/>
              <a:ext cx="124079" cy="122809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23"/>
              </p:custDataLst>
            </p:nvPr>
          </p:nvSpPr>
          <p:spPr>
            <a:xfrm>
              <a:off x="1276604" y="603758"/>
              <a:ext cx="130175" cy="111379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24"/>
              </p:custDataLst>
            </p:nvPr>
          </p:nvSpPr>
          <p:spPr>
            <a:xfrm>
              <a:off x="4334382" y="581406"/>
              <a:ext cx="124079" cy="122682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25"/>
              </p:custDataLst>
            </p:nvPr>
          </p:nvSpPr>
          <p:spPr>
            <a:xfrm>
              <a:off x="1182293" y="581787"/>
              <a:ext cx="317500" cy="329565"/>
            </a:xfrm>
            <a:custGeom>
              <a:avLst/>
              <a:gdLst/>
              <a:ahLst/>
              <a:cxnLst/>
              <a:rect l="l" t="t" r="r" b="b"/>
              <a:pathLst>
                <a:path w="317500" h="329565">
                  <a:moveTo>
                    <a:pt x="176479" y="0"/>
                  </a:moveTo>
                  <a:lnTo>
                    <a:pt x="236105" y="9112"/>
                  </a:lnTo>
                  <a:lnTo>
                    <a:pt x="280492" y="36322"/>
                  </a:lnTo>
                  <a:lnTo>
                    <a:pt x="307924" y="79581"/>
                  </a:lnTo>
                  <a:lnTo>
                    <a:pt x="317068" y="136651"/>
                  </a:lnTo>
                  <a:lnTo>
                    <a:pt x="317068" y="143128"/>
                  </a:lnTo>
                  <a:lnTo>
                    <a:pt x="316814" y="149860"/>
                  </a:lnTo>
                  <a:lnTo>
                    <a:pt x="316052" y="156717"/>
                  </a:lnTo>
                  <a:lnTo>
                    <a:pt x="102184" y="156717"/>
                  </a:lnTo>
                  <a:lnTo>
                    <a:pt x="104234" y="188055"/>
                  </a:lnTo>
                  <a:lnTo>
                    <a:pt x="120668" y="236442"/>
                  </a:lnTo>
                  <a:lnTo>
                    <a:pt x="154218" y="266400"/>
                  </a:lnTo>
                  <a:lnTo>
                    <a:pt x="208407" y="281120"/>
                  </a:lnTo>
                  <a:lnTo>
                    <a:pt x="243408" y="282955"/>
                  </a:lnTo>
                  <a:lnTo>
                    <a:pt x="261481" y="282571"/>
                  </a:lnTo>
                  <a:lnTo>
                    <a:pt x="279126" y="281400"/>
                  </a:lnTo>
                  <a:lnTo>
                    <a:pt x="296343" y="279419"/>
                  </a:lnTo>
                  <a:lnTo>
                    <a:pt x="313131" y="276605"/>
                  </a:lnTo>
                  <a:lnTo>
                    <a:pt x="315798" y="297688"/>
                  </a:lnTo>
                  <a:lnTo>
                    <a:pt x="284415" y="311503"/>
                  </a:lnTo>
                  <a:lnTo>
                    <a:pt x="252187" y="321341"/>
                  </a:lnTo>
                  <a:lnTo>
                    <a:pt x="219125" y="327227"/>
                  </a:lnTo>
                  <a:lnTo>
                    <a:pt x="185242" y="329184"/>
                  </a:lnTo>
                  <a:lnTo>
                    <a:pt x="146248" y="326659"/>
                  </a:lnTo>
                  <a:lnTo>
                    <a:pt x="79489" y="306466"/>
                  </a:lnTo>
                  <a:lnTo>
                    <a:pt x="29103" y="266275"/>
                  </a:lnTo>
                  <a:lnTo>
                    <a:pt x="3233" y="206752"/>
                  </a:lnTo>
                  <a:lnTo>
                    <a:pt x="0" y="169799"/>
                  </a:lnTo>
                  <a:lnTo>
                    <a:pt x="3107" y="134006"/>
                  </a:lnTo>
                  <a:lnTo>
                    <a:pt x="27973" y="72804"/>
                  </a:lnTo>
                  <a:lnTo>
                    <a:pt x="76305" y="26681"/>
                  </a:lnTo>
                  <a:lnTo>
                    <a:pt x="139690" y="2972"/>
                  </a:lnTo>
                  <a:lnTo>
                    <a:pt x="17647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26"/>
              </p:custDataLst>
            </p:nvPr>
          </p:nvSpPr>
          <p:spPr>
            <a:xfrm>
              <a:off x="1541653" y="387858"/>
              <a:ext cx="2740025" cy="532257"/>
            </a:xfrm>
            <a:prstGeom prst="rect">
              <a:avLst/>
            </a:prstGeom>
            <a:blipFill>
              <a:blip r:embed="rId4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27"/>
              </p:custDataLst>
            </p:nvPr>
          </p:nvSpPr>
          <p:spPr>
            <a:xfrm>
              <a:off x="550392" y="432816"/>
              <a:ext cx="589915" cy="471805"/>
            </a:xfrm>
            <a:custGeom>
              <a:avLst/>
              <a:gdLst/>
              <a:ahLst/>
              <a:cxnLst/>
              <a:rect l="l" t="t" r="r" b="b"/>
              <a:pathLst>
                <a:path w="589915" h="471805">
                  <a:moveTo>
                    <a:pt x="0" y="0"/>
                  </a:moveTo>
                  <a:lnTo>
                    <a:pt x="26055" y="573"/>
                  </a:lnTo>
                  <a:lnTo>
                    <a:pt x="48636" y="968"/>
                  </a:lnTo>
                  <a:lnTo>
                    <a:pt x="67742" y="1196"/>
                  </a:lnTo>
                  <a:lnTo>
                    <a:pt x="83375" y="1270"/>
                  </a:lnTo>
                  <a:lnTo>
                    <a:pt x="102568" y="1196"/>
                  </a:lnTo>
                  <a:lnTo>
                    <a:pt x="121970" y="968"/>
                  </a:lnTo>
                  <a:lnTo>
                    <a:pt x="141582" y="573"/>
                  </a:lnTo>
                  <a:lnTo>
                    <a:pt x="161404" y="0"/>
                  </a:lnTo>
                  <a:lnTo>
                    <a:pt x="278269" y="295021"/>
                  </a:lnTo>
                  <a:lnTo>
                    <a:pt x="282015" y="304426"/>
                  </a:lnTo>
                  <a:lnTo>
                    <a:pt x="285553" y="313594"/>
                  </a:lnTo>
                  <a:lnTo>
                    <a:pt x="288881" y="322524"/>
                  </a:lnTo>
                  <a:lnTo>
                    <a:pt x="291998" y="331216"/>
                  </a:lnTo>
                  <a:lnTo>
                    <a:pt x="295391" y="322524"/>
                  </a:lnTo>
                  <a:lnTo>
                    <a:pt x="298865" y="313594"/>
                  </a:lnTo>
                  <a:lnTo>
                    <a:pt x="302421" y="304426"/>
                  </a:lnTo>
                  <a:lnTo>
                    <a:pt x="306057" y="295021"/>
                  </a:lnTo>
                  <a:lnTo>
                    <a:pt x="426275" y="0"/>
                  </a:lnTo>
                  <a:lnTo>
                    <a:pt x="448818" y="573"/>
                  </a:lnTo>
                  <a:lnTo>
                    <a:pt x="470231" y="968"/>
                  </a:lnTo>
                  <a:lnTo>
                    <a:pt x="490513" y="1196"/>
                  </a:lnTo>
                  <a:lnTo>
                    <a:pt x="509663" y="1270"/>
                  </a:lnTo>
                  <a:lnTo>
                    <a:pt x="526970" y="1196"/>
                  </a:lnTo>
                  <a:lnTo>
                    <a:pt x="545742" y="968"/>
                  </a:lnTo>
                  <a:lnTo>
                    <a:pt x="565979" y="573"/>
                  </a:lnTo>
                  <a:lnTo>
                    <a:pt x="587679" y="0"/>
                  </a:lnTo>
                  <a:lnTo>
                    <a:pt x="589686" y="17018"/>
                  </a:lnTo>
                  <a:lnTo>
                    <a:pt x="543814" y="30099"/>
                  </a:lnTo>
                  <a:lnTo>
                    <a:pt x="535155" y="80724"/>
                  </a:lnTo>
                  <a:lnTo>
                    <a:pt x="535114" y="96774"/>
                  </a:lnTo>
                  <a:lnTo>
                    <a:pt x="535114" y="363600"/>
                  </a:lnTo>
                  <a:lnTo>
                    <a:pt x="535484" y="415964"/>
                  </a:lnTo>
                  <a:lnTo>
                    <a:pt x="588352" y="453009"/>
                  </a:lnTo>
                  <a:lnTo>
                    <a:pt x="589686" y="469773"/>
                  </a:lnTo>
                  <a:lnTo>
                    <a:pt x="565099" y="469346"/>
                  </a:lnTo>
                  <a:lnTo>
                    <a:pt x="539213" y="469026"/>
                  </a:lnTo>
                  <a:lnTo>
                    <a:pt x="512026" y="468826"/>
                  </a:lnTo>
                  <a:lnTo>
                    <a:pt x="483539" y="468757"/>
                  </a:lnTo>
                  <a:lnTo>
                    <a:pt x="456393" y="468826"/>
                  </a:lnTo>
                  <a:lnTo>
                    <a:pt x="431550" y="469026"/>
                  </a:lnTo>
                  <a:lnTo>
                    <a:pt x="409010" y="469346"/>
                  </a:lnTo>
                  <a:lnTo>
                    <a:pt x="388772" y="469773"/>
                  </a:lnTo>
                  <a:lnTo>
                    <a:pt x="387095" y="453009"/>
                  </a:lnTo>
                  <a:lnTo>
                    <a:pt x="425615" y="441325"/>
                  </a:lnTo>
                  <a:lnTo>
                    <a:pt x="430961" y="439800"/>
                  </a:lnTo>
                  <a:lnTo>
                    <a:pt x="433755" y="435737"/>
                  </a:lnTo>
                  <a:lnTo>
                    <a:pt x="434923" y="382557"/>
                  </a:lnTo>
                  <a:lnTo>
                    <a:pt x="434987" y="363600"/>
                  </a:lnTo>
                  <a:lnTo>
                    <a:pt x="434987" y="149351"/>
                  </a:lnTo>
                  <a:lnTo>
                    <a:pt x="435049" y="138630"/>
                  </a:lnTo>
                  <a:lnTo>
                    <a:pt x="435236" y="123967"/>
                  </a:lnTo>
                  <a:lnTo>
                    <a:pt x="435550" y="105328"/>
                  </a:lnTo>
                  <a:lnTo>
                    <a:pt x="435991" y="82676"/>
                  </a:lnTo>
                  <a:lnTo>
                    <a:pt x="430211" y="97200"/>
                  </a:lnTo>
                  <a:lnTo>
                    <a:pt x="424265" y="111998"/>
                  </a:lnTo>
                  <a:lnTo>
                    <a:pt x="418153" y="127057"/>
                  </a:lnTo>
                  <a:lnTo>
                    <a:pt x="411873" y="142367"/>
                  </a:lnTo>
                  <a:lnTo>
                    <a:pt x="278599" y="468757"/>
                  </a:lnTo>
                  <a:lnTo>
                    <a:pt x="248462" y="471424"/>
                  </a:lnTo>
                  <a:lnTo>
                    <a:pt x="121221" y="154305"/>
                  </a:lnTo>
                  <a:lnTo>
                    <a:pt x="115484" y="140374"/>
                  </a:lnTo>
                  <a:lnTo>
                    <a:pt x="109666" y="125634"/>
                  </a:lnTo>
                  <a:lnTo>
                    <a:pt x="103763" y="110085"/>
                  </a:lnTo>
                  <a:lnTo>
                    <a:pt x="97777" y="93725"/>
                  </a:lnTo>
                  <a:lnTo>
                    <a:pt x="98069" y="115492"/>
                  </a:lnTo>
                  <a:lnTo>
                    <a:pt x="98280" y="133175"/>
                  </a:lnTo>
                  <a:lnTo>
                    <a:pt x="98407" y="146786"/>
                  </a:lnTo>
                  <a:lnTo>
                    <a:pt x="98450" y="156337"/>
                  </a:lnTo>
                  <a:lnTo>
                    <a:pt x="98450" y="363600"/>
                  </a:lnTo>
                  <a:lnTo>
                    <a:pt x="98491" y="382557"/>
                  </a:lnTo>
                  <a:lnTo>
                    <a:pt x="99123" y="429260"/>
                  </a:lnTo>
                  <a:lnTo>
                    <a:pt x="107823" y="441325"/>
                  </a:lnTo>
                  <a:lnTo>
                    <a:pt x="144653" y="453009"/>
                  </a:lnTo>
                  <a:lnTo>
                    <a:pt x="145669" y="469773"/>
                  </a:lnTo>
                  <a:lnTo>
                    <a:pt x="126556" y="469346"/>
                  </a:lnTo>
                  <a:lnTo>
                    <a:pt x="108745" y="469026"/>
                  </a:lnTo>
                  <a:lnTo>
                    <a:pt x="92231" y="468826"/>
                  </a:lnTo>
                  <a:lnTo>
                    <a:pt x="77012" y="468757"/>
                  </a:lnTo>
                  <a:lnTo>
                    <a:pt x="61508" y="468826"/>
                  </a:lnTo>
                  <a:lnTo>
                    <a:pt x="43783" y="469026"/>
                  </a:lnTo>
                  <a:lnTo>
                    <a:pt x="23838" y="469346"/>
                  </a:lnTo>
                  <a:lnTo>
                    <a:pt x="1676" y="469773"/>
                  </a:lnTo>
                  <a:lnTo>
                    <a:pt x="0" y="453009"/>
                  </a:lnTo>
                  <a:lnTo>
                    <a:pt x="44869" y="440689"/>
                  </a:lnTo>
                  <a:lnTo>
                    <a:pt x="54414" y="400081"/>
                  </a:lnTo>
                  <a:lnTo>
                    <a:pt x="54584" y="363600"/>
                  </a:lnTo>
                  <a:lnTo>
                    <a:pt x="54584" y="96774"/>
                  </a:lnTo>
                  <a:lnTo>
                    <a:pt x="54204" y="52911"/>
                  </a:lnTo>
                  <a:lnTo>
                    <a:pt x="1003" y="17018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>
            <p:custDataLst>
              <p:tags r:id="rId4"/>
            </p:custDataLst>
          </p:nvPr>
        </p:nvGrpSpPr>
        <p:grpSpPr>
          <a:xfrm>
            <a:off x="4611623" y="400811"/>
            <a:ext cx="3822700" cy="701040"/>
            <a:chOff x="4611623" y="400811"/>
            <a:chExt cx="3822700" cy="701040"/>
          </a:xfrm>
        </p:grpSpPr>
        <p:sp>
          <p:nvSpPr>
            <p:cNvPr id="18" name="object 18"/>
            <p:cNvSpPr/>
            <p:nvPr>
              <p:custDataLst>
                <p:tags r:id="rId12"/>
              </p:custDataLst>
            </p:nvPr>
          </p:nvSpPr>
          <p:spPr>
            <a:xfrm>
              <a:off x="4611623" y="400811"/>
              <a:ext cx="3822191" cy="701039"/>
            </a:xfrm>
            <a:prstGeom prst="rect">
              <a:avLst/>
            </a:prstGeom>
            <a:blipFill>
              <a:blip r:embed="rId4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13"/>
              </p:custDataLst>
            </p:nvPr>
          </p:nvSpPr>
          <p:spPr>
            <a:xfrm>
              <a:off x="4664074" y="453008"/>
              <a:ext cx="3717163" cy="596518"/>
            </a:xfrm>
            <a:prstGeom prst="rect">
              <a:avLst/>
            </a:prstGeom>
            <a:blipFill>
              <a:blip r:embed="rId4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14"/>
              </p:custDataLst>
            </p:nvPr>
          </p:nvSpPr>
          <p:spPr>
            <a:xfrm>
              <a:off x="4969128" y="639445"/>
              <a:ext cx="138049" cy="239141"/>
            </a:xfrm>
            <a:prstGeom prst="rect">
              <a:avLst/>
            </a:prstGeom>
            <a:blipFill>
              <a:blip r:embed="rId4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15"/>
              </p:custDataLst>
            </p:nvPr>
          </p:nvSpPr>
          <p:spPr>
            <a:xfrm>
              <a:off x="5560440" y="645286"/>
              <a:ext cx="132715" cy="236854"/>
            </a:xfrm>
            <a:custGeom>
              <a:avLst/>
              <a:gdLst/>
              <a:ahLst/>
              <a:cxnLst/>
              <a:rect l="l" t="t" r="r" b="b"/>
              <a:pathLst>
                <a:path w="132714" h="236854">
                  <a:moveTo>
                    <a:pt x="64643" y="0"/>
                  </a:moveTo>
                  <a:lnTo>
                    <a:pt x="24977" y="16073"/>
                  </a:lnTo>
                  <a:lnTo>
                    <a:pt x="4000" y="64468"/>
                  </a:lnTo>
                  <a:lnTo>
                    <a:pt x="0" y="114935"/>
                  </a:lnTo>
                  <a:lnTo>
                    <a:pt x="1021" y="140723"/>
                  </a:lnTo>
                  <a:lnTo>
                    <a:pt x="9161" y="184729"/>
                  </a:lnTo>
                  <a:lnTo>
                    <a:pt x="37322" y="228266"/>
                  </a:lnTo>
                  <a:lnTo>
                    <a:pt x="68199" y="236727"/>
                  </a:lnTo>
                  <a:lnTo>
                    <a:pt x="83750" y="234868"/>
                  </a:lnTo>
                  <a:lnTo>
                    <a:pt x="117094" y="206883"/>
                  </a:lnTo>
                  <a:lnTo>
                    <a:pt x="128809" y="169925"/>
                  </a:lnTo>
                  <a:lnTo>
                    <a:pt x="132714" y="118490"/>
                  </a:lnTo>
                  <a:lnTo>
                    <a:pt x="131689" y="92418"/>
                  </a:lnTo>
                  <a:lnTo>
                    <a:pt x="123445" y="49035"/>
                  </a:lnTo>
                  <a:lnTo>
                    <a:pt x="95091" y="7969"/>
                  </a:lnTo>
                  <a:lnTo>
                    <a:pt x="6464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>
              <p:custDataLst>
                <p:tags r:id="rId16"/>
              </p:custDataLst>
            </p:nvPr>
          </p:nvSpPr>
          <p:spPr>
            <a:xfrm>
              <a:off x="5823330" y="465581"/>
              <a:ext cx="2567051" cy="593090"/>
            </a:xfrm>
            <a:prstGeom prst="rect">
              <a:avLst/>
            </a:prstGeom>
            <a:blipFill>
              <a:blip r:embed="rId4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>
              <p:custDataLst>
                <p:tags r:id="rId17"/>
              </p:custDataLst>
            </p:nvPr>
          </p:nvSpPr>
          <p:spPr>
            <a:xfrm>
              <a:off x="4664074" y="484885"/>
              <a:ext cx="1121410" cy="425450"/>
            </a:xfrm>
            <a:custGeom>
              <a:avLst/>
              <a:gdLst/>
              <a:ahLst/>
              <a:cxnLst/>
              <a:rect l="l" t="t" r="r" b="b"/>
              <a:pathLst>
                <a:path w="1121410" h="425450">
                  <a:moveTo>
                    <a:pt x="966977" y="132461"/>
                  </a:moveTo>
                  <a:lnTo>
                    <a:pt x="1030700" y="142097"/>
                  </a:lnTo>
                  <a:lnTo>
                    <a:pt x="1079753" y="171068"/>
                  </a:lnTo>
                  <a:lnTo>
                    <a:pt x="1111011" y="215757"/>
                  </a:lnTo>
                  <a:lnTo>
                    <a:pt x="1121410" y="272923"/>
                  </a:lnTo>
                  <a:lnTo>
                    <a:pt x="1118578" y="305288"/>
                  </a:lnTo>
                  <a:lnTo>
                    <a:pt x="1095960" y="360255"/>
                  </a:lnTo>
                  <a:lnTo>
                    <a:pt x="1051835" y="401333"/>
                  </a:lnTo>
                  <a:lnTo>
                    <a:pt x="992919" y="422427"/>
                  </a:lnTo>
                  <a:lnTo>
                    <a:pt x="958341" y="425068"/>
                  </a:lnTo>
                  <a:lnTo>
                    <a:pt x="924812" y="422590"/>
                  </a:lnTo>
                  <a:lnTo>
                    <a:pt x="868562" y="402726"/>
                  </a:lnTo>
                  <a:lnTo>
                    <a:pt x="827410" y="363886"/>
                  </a:lnTo>
                  <a:lnTo>
                    <a:pt x="806404" y="311880"/>
                  </a:lnTo>
                  <a:lnTo>
                    <a:pt x="803783" y="281304"/>
                  </a:lnTo>
                  <a:lnTo>
                    <a:pt x="806543" y="250182"/>
                  </a:lnTo>
                  <a:lnTo>
                    <a:pt x="828589" y="196651"/>
                  </a:lnTo>
                  <a:lnTo>
                    <a:pt x="871805" y="155981"/>
                  </a:lnTo>
                  <a:lnTo>
                    <a:pt x="931380" y="135078"/>
                  </a:lnTo>
                  <a:lnTo>
                    <a:pt x="966977" y="132461"/>
                  </a:lnTo>
                  <a:close/>
                </a:path>
                <a:path w="1121410" h="425450">
                  <a:moveTo>
                    <a:pt x="720216" y="131317"/>
                  </a:moveTo>
                  <a:lnTo>
                    <a:pt x="723519" y="133603"/>
                  </a:lnTo>
                  <a:lnTo>
                    <a:pt x="722685" y="154509"/>
                  </a:lnTo>
                  <a:lnTo>
                    <a:pt x="722090" y="176069"/>
                  </a:lnTo>
                  <a:lnTo>
                    <a:pt x="721733" y="198272"/>
                  </a:lnTo>
                  <a:lnTo>
                    <a:pt x="721613" y="221106"/>
                  </a:lnTo>
                  <a:lnTo>
                    <a:pt x="721613" y="333375"/>
                  </a:lnTo>
                  <a:lnTo>
                    <a:pt x="721989" y="374469"/>
                  </a:lnTo>
                  <a:lnTo>
                    <a:pt x="766952" y="403351"/>
                  </a:lnTo>
                  <a:lnTo>
                    <a:pt x="767841" y="417575"/>
                  </a:lnTo>
                  <a:lnTo>
                    <a:pt x="745865" y="417222"/>
                  </a:lnTo>
                  <a:lnTo>
                    <a:pt x="723947" y="416941"/>
                  </a:lnTo>
                  <a:lnTo>
                    <a:pt x="702101" y="416754"/>
                  </a:lnTo>
                  <a:lnTo>
                    <a:pt x="680338" y="416687"/>
                  </a:lnTo>
                  <a:lnTo>
                    <a:pt x="658219" y="416754"/>
                  </a:lnTo>
                  <a:lnTo>
                    <a:pt x="636254" y="416940"/>
                  </a:lnTo>
                  <a:lnTo>
                    <a:pt x="614455" y="417222"/>
                  </a:lnTo>
                  <a:lnTo>
                    <a:pt x="592836" y="417575"/>
                  </a:lnTo>
                  <a:lnTo>
                    <a:pt x="591312" y="403351"/>
                  </a:lnTo>
                  <a:lnTo>
                    <a:pt x="629158" y="392938"/>
                  </a:lnTo>
                  <a:lnTo>
                    <a:pt x="637159" y="344931"/>
                  </a:lnTo>
                  <a:lnTo>
                    <a:pt x="637159" y="249174"/>
                  </a:lnTo>
                  <a:lnTo>
                    <a:pt x="636462" y="194184"/>
                  </a:lnTo>
                  <a:lnTo>
                    <a:pt x="593344" y="166369"/>
                  </a:lnTo>
                  <a:lnTo>
                    <a:pt x="591565" y="154177"/>
                  </a:lnTo>
                  <a:lnTo>
                    <a:pt x="627098" y="148605"/>
                  </a:lnTo>
                  <a:lnTo>
                    <a:pt x="660368" y="142938"/>
                  </a:lnTo>
                  <a:lnTo>
                    <a:pt x="691399" y="137175"/>
                  </a:lnTo>
                  <a:lnTo>
                    <a:pt x="720216" y="131317"/>
                  </a:lnTo>
                  <a:close/>
                </a:path>
                <a:path w="1121410" h="425450">
                  <a:moveTo>
                    <a:pt x="0" y="0"/>
                  </a:moveTo>
                  <a:lnTo>
                    <a:pt x="21238" y="500"/>
                  </a:lnTo>
                  <a:lnTo>
                    <a:pt x="43608" y="857"/>
                  </a:lnTo>
                  <a:lnTo>
                    <a:pt x="67097" y="1071"/>
                  </a:lnTo>
                  <a:lnTo>
                    <a:pt x="91694" y="1142"/>
                  </a:lnTo>
                  <a:lnTo>
                    <a:pt x="116933" y="1071"/>
                  </a:lnTo>
                  <a:lnTo>
                    <a:pt x="140827" y="857"/>
                  </a:lnTo>
                  <a:lnTo>
                    <a:pt x="163363" y="500"/>
                  </a:lnTo>
                  <a:lnTo>
                    <a:pt x="184530" y="0"/>
                  </a:lnTo>
                  <a:lnTo>
                    <a:pt x="186054" y="15239"/>
                  </a:lnTo>
                  <a:lnTo>
                    <a:pt x="146176" y="26162"/>
                  </a:lnTo>
                  <a:lnTo>
                    <a:pt x="141350" y="27431"/>
                  </a:lnTo>
                  <a:lnTo>
                    <a:pt x="138811" y="30352"/>
                  </a:lnTo>
                  <a:lnTo>
                    <a:pt x="137902" y="64476"/>
                  </a:lnTo>
                  <a:lnTo>
                    <a:pt x="137858" y="71024"/>
                  </a:lnTo>
                  <a:lnTo>
                    <a:pt x="137814" y="77811"/>
                  </a:lnTo>
                  <a:lnTo>
                    <a:pt x="137795" y="84836"/>
                  </a:lnTo>
                  <a:lnTo>
                    <a:pt x="137795" y="323214"/>
                  </a:lnTo>
                  <a:lnTo>
                    <a:pt x="137814" y="331956"/>
                  </a:lnTo>
                  <a:lnTo>
                    <a:pt x="137858" y="340280"/>
                  </a:lnTo>
                  <a:lnTo>
                    <a:pt x="137902" y="348200"/>
                  </a:lnTo>
                  <a:lnTo>
                    <a:pt x="137922" y="355726"/>
                  </a:lnTo>
                  <a:lnTo>
                    <a:pt x="138019" y="362797"/>
                  </a:lnTo>
                  <a:lnTo>
                    <a:pt x="138128" y="369522"/>
                  </a:lnTo>
                  <a:lnTo>
                    <a:pt x="138261" y="375890"/>
                  </a:lnTo>
                  <a:lnTo>
                    <a:pt x="138429" y="381888"/>
                  </a:lnTo>
                  <a:lnTo>
                    <a:pt x="138557" y="387096"/>
                  </a:lnTo>
                  <a:lnTo>
                    <a:pt x="141986" y="390525"/>
                  </a:lnTo>
                  <a:lnTo>
                    <a:pt x="148589" y="392302"/>
                  </a:lnTo>
                  <a:lnTo>
                    <a:pt x="185165" y="402716"/>
                  </a:lnTo>
                  <a:lnTo>
                    <a:pt x="186054" y="417575"/>
                  </a:lnTo>
                  <a:lnTo>
                    <a:pt x="164816" y="417222"/>
                  </a:lnTo>
                  <a:lnTo>
                    <a:pt x="142446" y="416941"/>
                  </a:lnTo>
                  <a:lnTo>
                    <a:pt x="118957" y="416754"/>
                  </a:lnTo>
                  <a:lnTo>
                    <a:pt x="94361" y="416687"/>
                  </a:lnTo>
                  <a:lnTo>
                    <a:pt x="69050" y="416754"/>
                  </a:lnTo>
                  <a:lnTo>
                    <a:pt x="45132" y="416940"/>
                  </a:lnTo>
                  <a:lnTo>
                    <a:pt x="22619" y="417222"/>
                  </a:lnTo>
                  <a:lnTo>
                    <a:pt x="1524" y="417575"/>
                  </a:lnTo>
                  <a:lnTo>
                    <a:pt x="0" y="402716"/>
                  </a:lnTo>
                  <a:lnTo>
                    <a:pt x="39877" y="391667"/>
                  </a:lnTo>
                  <a:lnTo>
                    <a:pt x="44830" y="390398"/>
                  </a:lnTo>
                  <a:lnTo>
                    <a:pt x="47498" y="387223"/>
                  </a:lnTo>
                  <a:lnTo>
                    <a:pt x="48460" y="348307"/>
                  </a:lnTo>
                  <a:lnTo>
                    <a:pt x="48513" y="323214"/>
                  </a:lnTo>
                  <a:lnTo>
                    <a:pt x="48513" y="85978"/>
                  </a:lnTo>
                  <a:lnTo>
                    <a:pt x="48133" y="43306"/>
                  </a:lnTo>
                  <a:lnTo>
                    <a:pt x="47878" y="36575"/>
                  </a:lnTo>
                  <a:lnTo>
                    <a:pt x="47751" y="31496"/>
                  </a:lnTo>
                  <a:lnTo>
                    <a:pt x="45338" y="28193"/>
                  </a:lnTo>
                  <a:lnTo>
                    <a:pt x="40766" y="26797"/>
                  </a:lnTo>
                  <a:lnTo>
                    <a:pt x="888" y="15239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18"/>
              </p:custDataLst>
            </p:nvPr>
          </p:nvSpPr>
          <p:spPr>
            <a:xfrm>
              <a:off x="5284596" y="465581"/>
              <a:ext cx="111252" cy="107315"/>
            </a:xfrm>
            <a:prstGeom prst="rect">
              <a:avLst/>
            </a:prstGeom>
            <a:blipFill>
              <a:blip r:embed="rId4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>
              <p:custDataLst>
                <p:tags r:id="rId19"/>
              </p:custDataLst>
            </p:nvPr>
          </p:nvSpPr>
          <p:spPr>
            <a:xfrm>
              <a:off x="4887213" y="453008"/>
              <a:ext cx="340360" cy="457200"/>
            </a:xfrm>
            <a:custGeom>
              <a:avLst/>
              <a:gdLst/>
              <a:ahLst/>
              <a:cxnLst/>
              <a:rect l="l" t="t" r="r" b="b"/>
              <a:pathLst>
                <a:path w="340360" h="457200">
                  <a:moveTo>
                    <a:pt x="293497" y="0"/>
                  </a:moveTo>
                  <a:lnTo>
                    <a:pt x="297052" y="2412"/>
                  </a:lnTo>
                  <a:lnTo>
                    <a:pt x="296146" y="34841"/>
                  </a:lnTo>
                  <a:lnTo>
                    <a:pt x="295513" y="68484"/>
                  </a:lnTo>
                  <a:lnTo>
                    <a:pt x="295142" y="103318"/>
                  </a:lnTo>
                  <a:lnTo>
                    <a:pt x="295021" y="139318"/>
                  </a:lnTo>
                  <a:lnTo>
                    <a:pt x="295021" y="301243"/>
                  </a:lnTo>
                  <a:lnTo>
                    <a:pt x="295042" y="320913"/>
                  </a:lnTo>
                  <a:lnTo>
                    <a:pt x="295100" y="340867"/>
                  </a:lnTo>
                  <a:lnTo>
                    <a:pt x="295181" y="361108"/>
                  </a:lnTo>
                  <a:lnTo>
                    <a:pt x="295275" y="381635"/>
                  </a:lnTo>
                  <a:lnTo>
                    <a:pt x="295275" y="391794"/>
                  </a:lnTo>
                  <a:lnTo>
                    <a:pt x="295656" y="399923"/>
                  </a:lnTo>
                  <a:lnTo>
                    <a:pt x="296545" y="406018"/>
                  </a:lnTo>
                  <a:lnTo>
                    <a:pt x="297307" y="412241"/>
                  </a:lnTo>
                  <a:lnTo>
                    <a:pt x="299085" y="416940"/>
                  </a:lnTo>
                  <a:lnTo>
                    <a:pt x="301751" y="420115"/>
                  </a:lnTo>
                  <a:lnTo>
                    <a:pt x="304419" y="423417"/>
                  </a:lnTo>
                  <a:lnTo>
                    <a:pt x="308483" y="425703"/>
                  </a:lnTo>
                  <a:lnTo>
                    <a:pt x="314071" y="426846"/>
                  </a:lnTo>
                  <a:lnTo>
                    <a:pt x="319659" y="428116"/>
                  </a:lnTo>
                  <a:lnTo>
                    <a:pt x="327787" y="428751"/>
                  </a:lnTo>
                  <a:lnTo>
                    <a:pt x="338455" y="429005"/>
                  </a:lnTo>
                  <a:lnTo>
                    <a:pt x="340233" y="442087"/>
                  </a:lnTo>
                  <a:lnTo>
                    <a:pt x="319323" y="448587"/>
                  </a:lnTo>
                  <a:lnTo>
                    <a:pt x="300021" y="453231"/>
                  </a:lnTo>
                  <a:lnTo>
                    <a:pt x="282315" y="456017"/>
                  </a:lnTo>
                  <a:lnTo>
                    <a:pt x="266191" y="456945"/>
                  </a:lnTo>
                  <a:lnTo>
                    <a:pt x="247923" y="454919"/>
                  </a:lnTo>
                  <a:lnTo>
                    <a:pt x="233108" y="448833"/>
                  </a:lnTo>
                  <a:lnTo>
                    <a:pt x="221722" y="438675"/>
                  </a:lnTo>
                  <a:lnTo>
                    <a:pt x="213740" y="424433"/>
                  </a:lnTo>
                  <a:lnTo>
                    <a:pt x="193710" y="438675"/>
                  </a:lnTo>
                  <a:lnTo>
                    <a:pt x="172656" y="448833"/>
                  </a:lnTo>
                  <a:lnTo>
                    <a:pt x="150554" y="454919"/>
                  </a:lnTo>
                  <a:lnTo>
                    <a:pt x="127381" y="456945"/>
                  </a:lnTo>
                  <a:lnTo>
                    <a:pt x="99476" y="454517"/>
                  </a:lnTo>
                  <a:lnTo>
                    <a:pt x="52907" y="435086"/>
                  </a:lnTo>
                  <a:lnTo>
                    <a:pt x="19288" y="397438"/>
                  </a:lnTo>
                  <a:lnTo>
                    <a:pt x="2143" y="348861"/>
                  </a:lnTo>
                  <a:lnTo>
                    <a:pt x="0" y="320928"/>
                  </a:lnTo>
                  <a:lnTo>
                    <a:pt x="2762" y="285805"/>
                  </a:lnTo>
                  <a:lnTo>
                    <a:pt x="24860" y="228274"/>
                  </a:lnTo>
                  <a:lnTo>
                    <a:pt x="68506" y="188104"/>
                  </a:lnTo>
                  <a:lnTo>
                    <a:pt x="130367" y="167772"/>
                  </a:lnTo>
                  <a:lnTo>
                    <a:pt x="167894" y="165226"/>
                  </a:lnTo>
                  <a:lnTo>
                    <a:pt x="177940" y="165439"/>
                  </a:lnTo>
                  <a:lnTo>
                    <a:pt x="188452" y="166068"/>
                  </a:lnTo>
                  <a:lnTo>
                    <a:pt x="199415" y="167102"/>
                  </a:lnTo>
                  <a:lnTo>
                    <a:pt x="210820" y="168528"/>
                  </a:lnTo>
                  <a:lnTo>
                    <a:pt x="210746" y="137360"/>
                  </a:lnTo>
                  <a:lnTo>
                    <a:pt x="210518" y="106727"/>
                  </a:lnTo>
                  <a:lnTo>
                    <a:pt x="210123" y="76642"/>
                  </a:lnTo>
                  <a:lnTo>
                    <a:pt x="209550" y="47116"/>
                  </a:lnTo>
                  <a:lnTo>
                    <a:pt x="165862" y="35178"/>
                  </a:lnTo>
                  <a:lnTo>
                    <a:pt x="163702" y="22987"/>
                  </a:lnTo>
                  <a:lnTo>
                    <a:pt x="199092" y="17412"/>
                  </a:lnTo>
                  <a:lnTo>
                    <a:pt x="232505" y="11731"/>
                  </a:lnTo>
                  <a:lnTo>
                    <a:pt x="263965" y="5931"/>
                  </a:lnTo>
                  <a:lnTo>
                    <a:pt x="29349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>
            <p:custDataLst>
              <p:tags r:id="rId5"/>
            </p:custDataLst>
          </p:nvPr>
        </p:nvGrpSpPr>
        <p:grpSpPr>
          <a:xfrm>
            <a:off x="3299459" y="1178052"/>
            <a:ext cx="2344420" cy="672465"/>
            <a:chOff x="3299459" y="1178052"/>
            <a:chExt cx="2344420" cy="672465"/>
          </a:xfrm>
        </p:grpSpPr>
        <p:sp>
          <p:nvSpPr>
            <p:cNvPr id="27" name="object 27"/>
            <p:cNvSpPr/>
            <p:nvPr>
              <p:custDataLst>
                <p:tags r:id="rId7"/>
              </p:custDataLst>
            </p:nvPr>
          </p:nvSpPr>
          <p:spPr>
            <a:xfrm>
              <a:off x="3299459" y="1178052"/>
              <a:ext cx="2343912" cy="672084"/>
            </a:xfrm>
            <a:prstGeom prst="rect">
              <a:avLst/>
            </a:prstGeom>
            <a:blipFill>
              <a:blip r:embed="rId5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>
              <p:custDataLst>
                <p:tags r:id="rId8"/>
              </p:custDataLst>
            </p:nvPr>
          </p:nvSpPr>
          <p:spPr>
            <a:xfrm>
              <a:off x="3348989" y="1226058"/>
              <a:ext cx="2245360" cy="574801"/>
            </a:xfrm>
            <a:prstGeom prst="rect">
              <a:avLst/>
            </a:prstGeom>
            <a:blipFill>
              <a:blip r:embed="rId5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>
              <p:custDataLst>
                <p:tags r:id="rId9"/>
              </p:custDataLst>
            </p:nvPr>
          </p:nvSpPr>
          <p:spPr>
            <a:xfrm>
              <a:off x="3348989" y="1236218"/>
              <a:ext cx="2245360" cy="565150"/>
            </a:xfrm>
            <a:custGeom>
              <a:avLst/>
              <a:gdLst/>
              <a:ahLst/>
              <a:cxnLst/>
              <a:rect l="l" t="t" r="r" b="b"/>
              <a:pathLst>
                <a:path w="2245360" h="565150">
                  <a:moveTo>
                    <a:pt x="497586" y="160401"/>
                  </a:moveTo>
                  <a:lnTo>
                    <a:pt x="457920" y="176474"/>
                  </a:lnTo>
                  <a:lnTo>
                    <a:pt x="436943" y="224869"/>
                  </a:lnTo>
                  <a:lnTo>
                    <a:pt x="432943" y="275336"/>
                  </a:lnTo>
                  <a:lnTo>
                    <a:pt x="433964" y="301124"/>
                  </a:lnTo>
                  <a:lnTo>
                    <a:pt x="442104" y="345130"/>
                  </a:lnTo>
                  <a:lnTo>
                    <a:pt x="470265" y="388667"/>
                  </a:lnTo>
                  <a:lnTo>
                    <a:pt x="501142" y="397129"/>
                  </a:lnTo>
                  <a:lnTo>
                    <a:pt x="516693" y="395269"/>
                  </a:lnTo>
                  <a:lnTo>
                    <a:pt x="550037" y="367284"/>
                  </a:lnTo>
                  <a:lnTo>
                    <a:pt x="561752" y="330327"/>
                  </a:lnTo>
                  <a:lnTo>
                    <a:pt x="565658" y="278892"/>
                  </a:lnTo>
                  <a:lnTo>
                    <a:pt x="564632" y="252819"/>
                  </a:lnTo>
                  <a:lnTo>
                    <a:pt x="556388" y="209436"/>
                  </a:lnTo>
                  <a:lnTo>
                    <a:pt x="528034" y="168370"/>
                  </a:lnTo>
                  <a:lnTo>
                    <a:pt x="497586" y="160401"/>
                  </a:lnTo>
                  <a:close/>
                </a:path>
                <a:path w="2245360" h="565150">
                  <a:moveTo>
                    <a:pt x="1915540" y="139319"/>
                  </a:moveTo>
                  <a:lnTo>
                    <a:pt x="1934878" y="139725"/>
                  </a:lnTo>
                  <a:lnTo>
                    <a:pt x="1953275" y="140001"/>
                  </a:lnTo>
                  <a:lnTo>
                    <a:pt x="1970744" y="140158"/>
                  </a:lnTo>
                  <a:lnTo>
                    <a:pt x="1987296" y="140208"/>
                  </a:lnTo>
                  <a:lnTo>
                    <a:pt x="2008415" y="140158"/>
                  </a:lnTo>
                  <a:lnTo>
                    <a:pt x="2030237" y="140001"/>
                  </a:lnTo>
                  <a:lnTo>
                    <a:pt x="2052750" y="139725"/>
                  </a:lnTo>
                  <a:lnTo>
                    <a:pt x="2075942" y="139319"/>
                  </a:lnTo>
                  <a:lnTo>
                    <a:pt x="2077465" y="153543"/>
                  </a:lnTo>
                  <a:lnTo>
                    <a:pt x="2040255" y="163068"/>
                  </a:lnTo>
                  <a:lnTo>
                    <a:pt x="2045991" y="177547"/>
                  </a:lnTo>
                  <a:lnTo>
                    <a:pt x="2051573" y="191658"/>
                  </a:lnTo>
                  <a:lnTo>
                    <a:pt x="2056989" y="205412"/>
                  </a:lnTo>
                  <a:lnTo>
                    <a:pt x="2062226" y="218821"/>
                  </a:lnTo>
                  <a:lnTo>
                    <a:pt x="2067891" y="232939"/>
                  </a:lnTo>
                  <a:lnTo>
                    <a:pt x="2074402" y="248808"/>
                  </a:lnTo>
                  <a:lnTo>
                    <a:pt x="2081746" y="266416"/>
                  </a:lnTo>
                  <a:lnTo>
                    <a:pt x="2089912" y="285750"/>
                  </a:lnTo>
                  <a:lnTo>
                    <a:pt x="2093886" y="294584"/>
                  </a:lnTo>
                  <a:lnTo>
                    <a:pt x="2097992" y="304133"/>
                  </a:lnTo>
                  <a:lnTo>
                    <a:pt x="2102217" y="314396"/>
                  </a:lnTo>
                  <a:lnTo>
                    <a:pt x="2106549" y="325374"/>
                  </a:lnTo>
                  <a:lnTo>
                    <a:pt x="2111047" y="313777"/>
                  </a:lnTo>
                  <a:lnTo>
                    <a:pt x="2115581" y="302228"/>
                  </a:lnTo>
                  <a:lnTo>
                    <a:pt x="2120139" y="290726"/>
                  </a:lnTo>
                  <a:lnTo>
                    <a:pt x="2124710" y="279273"/>
                  </a:lnTo>
                  <a:lnTo>
                    <a:pt x="2136548" y="248177"/>
                  </a:lnTo>
                  <a:lnTo>
                    <a:pt x="2147887" y="218344"/>
                  </a:lnTo>
                  <a:lnTo>
                    <a:pt x="2158749" y="189797"/>
                  </a:lnTo>
                  <a:lnTo>
                    <a:pt x="2169160" y="162560"/>
                  </a:lnTo>
                  <a:lnTo>
                    <a:pt x="2138172" y="153543"/>
                  </a:lnTo>
                  <a:lnTo>
                    <a:pt x="2136648" y="139319"/>
                  </a:lnTo>
                  <a:lnTo>
                    <a:pt x="2148790" y="139725"/>
                  </a:lnTo>
                  <a:lnTo>
                    <a:pt x="2161968" y="140001"/>
                  </a:lnTo>
                  <a:lnTo>
                    <a:pt x="2176170" y="140158"/>
                  </a:lnTo>
                  <a:lnTo>
                    <a:pt x="2191385" y="140208"/>
                  </a:lnTo>
                  <a:lnTo>
                    <a:pt x="2204956" y="140158"/>
                  </a:lnTo>
                  <a:lnTo>
                    <a:pt x="2218229" y="140001"/>
                  </a:lnTo>
                  <a:lnTo>
                    <a:pt x="2231193" y="139725"/>
                  </a:lnTo>
                  <a:lnTo>
                    <a:pt x="2243836" y="139319"/>
                  </a:lnTo>
                  <a:lnTo>
                    <a:pt x="2245360" y="153543"/>
                  </a:lnTo>
                  <a:lnTo>
                    <a:pt x="2205863" y="167386"/>
                  </a:lnTo>
                  <a:lnTo>
                    <a:pt x="2197687" y="186197"/>
                  </a:lnTo>
                  <a:lnTo>
                    <a:pt x="2192020" y="199580"/>
                  </a:lnTo>
                  <a:lnTo>
                    <a:pt x="2186066" y="213629"/>
                  </a:lnTo>
                  <a:lnTo>
                    <a:pt x="2179828" y="228346"/>
                  </a:lnTo>
                  <a:lnTo>
                    <a:pt x="2161565" y="272661"/>
                  </a:lnTo>
                  <a:lnTo>
                    <a:pt x="2145458" y="313023"/>
                  </a:lnTo>
                  <a:lnTo>
                    <a:pt x="2131518" y="349432"/>
                  </a:lnTo>
                  <a:lnTo>
                    <a:pt x="2113065" y="401796"/>
                  </a:lnTo>
                  <a:lnTo>
                    <a:pt x="2100683" y="442182"/>
                  </a:lnTo>
                  <a:lnTo>
                    <a:pt x="2089753" y="482689"/>
                  </a:lnTo>
                  <a:lnTo>
                    <a:pt x="2077465" y="535178"/>
                  </a:lnTo>
                  <a:lnTo>
                    <a:pt x="2075489" y="542988"/>
                  </a:lnTo>
                  <a:lnTo>
                    <a:pt x="2039252" y="564259"/>
                  </a:lnTo>
                  <a:lnTo>
                    <a:pt x="2025014" y="564642"/>
                  </a:lnTo>
                  <a:lnTo>
                    <a:pt x="2008822" y="564497"/>
                  </a:lnTo>
                  <a:lnTo>
                    <a:pt x="1993011" y="564054"/>
                  </a:lnTo>
                  <a:lnTo>
                    <a:pt x="1977580" y="563302"/>
                  </a:lnTo>
                  <a:lnTo>
                    <a:pt x="1962531" y="562229"/>
                  </a:lnTo>
                  <a:lnTo>
                    <a:pt x="1961007" y="548640"/>
                  </a:lnTo>
                  <a:lnTo>
                    <a:pt x="1977012" y="545734"/>
                  </a:lnTo>
                  <a:lnTo>
                    <a:pt x="1990375" y="541591"/>
                  </a:lnTo>
                  <a:lnTo>
                    <a:pt x="2020409" y="514947"/>
                  </a:lnTo>
                  <a:lnTo>
                    <a:pt x="2050647" y="459563"/>
                  </a:lnTo>
                  <a:lnTo>
                    <a:pt x="2069719" y="418846"/>
                  </a:lnTo>
                  <a:lnTo>
                    <a:pt x="2071751" y="413131"/>
                  </a:lnTo>
                  <a:lnTo>
                    <a:pt x="2056002" y="408686"/>
                  </a:lnTo>
                  <a:lnTo>
                    <a:pt x="2034973" y="356917"/>
                  </a:lnTo>
                  <a:lnTo>
                    <a:pt x="2014718" y="307539"/>
                  </a:lnTo>
                  <a:lnTo>
                    <a:pt x="1995250" y="260562"/>
                  </a:lnTo>
                  <a:lnTo>
                    <a:pt x="1976580" y="215999"/>
                  </a:lnTo>
                  <a:lnTo>
                    <a:pt x="1958721" y="173862"/>
                  </a:lnTo>
                  <a:lnTo>
                    <a:pt x="1956308" y="167640"/>
                  </a:lnTo>
                  <a:lnTo>
                    <a:pt x="1951863" y="163576"/>
                  </a:lnTo>
                  <a:lnTo>
                    <a:pt x="1945259" y="161671"/>
                  </a:lnTo>
                  <a:lnTo>
                    <a:pt x="1916684" y="153543"/>
                  </a:lnTo>
                  <a:lnTo>
                    <a:pt x="1915540" y="139319"/>
                  </a:lnTo>
                  <a:close/>
                </a:path>
                <a:path w="2245360" h="565150">
                  <a:moveTo>
                    <a:pt x="667893" y="139319"/>
                  </a:moveTo>
                  <a:lnTo>
                    <a:pt x="687845" y="139725"/>
                  </a:lnTo>
                  <a:lnTo>
                    <a:pt x="708453" y="140001"/>
                  </a:lnTo>
                  <a:lnTo>
                    <a:pt x="729704" y="140158"/>
                  </a:lnTo>
                  <a:lnTo>
                    <a:pt x="751586" y="140208"/>
                  </a:lnTo>
                  <a:lnTo>
                    <a:pt x="768707" y="140158"/>
                  </a:lnTo>
                  <a:lnTo>
                    <a:pt x="786161" y="140001"/>
                  </a:lnTo>
                  <a:lnTo>
                    <a:pt x="803949" y="139725"/>
                  </a:lnTo>
                  <a:lnTo>
                    <a:pt x="822071" y="139319"/>
                  </a:lnTo>
                  <a:lnTo>
                    <a:pt x="823595" y="153543"/>
                  </a:lnTo>
                  <a:lnTo>
                    <a:pt x="799719" y="160147"/>
                  </a:lnTo>
                  <a:lnTo>
                    <a:pt x="807747" y="173501"/>
                  </a:lnTo>
                  <a:lnTo>
                    <a:pt x="817752" y="190119"/>
                  </a:lnTo>
                  <a:lnTo>
                    <a:pt x="829758" y="209974"/>
                  </a:lnTo>
                  <a:lnTo>
                    <a:pt x="843788" y="233045"/>
                  </a:lnTo>
                  <a:lnTo>
                    <a:pt x="857795" y="213377"/>
                  </a:lnTo>
                  <a:lnTo>
                    <a:pt x="870886" y="194770"/>
                  </a:lnTo>
                  <a:lnTo>
                    <a:pt x="883096" y="177234"/>
                  </a:lnTo>
                  <a:lnTo>
                    <a:pt x="894461" y="160782"/>
                  </a:lnTo>
                  <a:lnTo>
                    <a:pt x="872109" y="153543"/>
                  </a:lnTo>
                  <a:lnTo>
                    <a:pt x="870331" y="139319"/>
                  </a:lnTo>
                  <a:lnTo>
                    <a:pt x="882020" y="139725"/>
                  </a:lnTo>
                  <a:lnTo>
                    <a:pt x="893651" y="140001"/>
                  </a:lnTo>
                  <a:lnTo>
                    <a:pt x="905210" y="140158"/>
                  </a:lnTo>
                  <a:lnTo>
                    <a:pt x="916686" y="140208"/>
                  </a:lnTo>
                  <a:lnTo>
                    <a:pt x="930618" y="140158"/>
                  </a:lnTo>
                  <a:lnTo>
                    <a:pt x="944038" y="140001"/>
                  </a:lnTo>
                  <a:lnTo>
                    <a:pt x="956958" y="139725"/>
                  </a:lnTo>
                  <a:lnTo>
                    <a:pt x="969390" y="139319"/>
                  </a:lnTo>
                  <a:lnTo>
                    <a:pt x="970914" y="153543"/>
                  </a:lnTo>
                  <a:lnTo>
                    <a:pt x="939673" y="161290"/>
                  </a:lnTo>
                  <a:lnTo>
                    <a:pt x="934465" y="162941"/>
                  </a:lnTo>
                  <a:lnTo>
                    <a:pt x="929767" y="166624"/>
                  </a:lnTo>
                  <a:lnTo>
                    <a:pt x="925322" y="172339"/>
                  </a:lnTo>
                  <a:lnTo>
                    <a:pt x="909962" y="192079"/>
                  </a:lnTo>
                  <a:lnTo>
                    <a:pt x="893984" y="213201"/>
                  </a:lnTo>
                  <a:lnTo>
                    <a:pt x="877387" y="235704"/>
                  </a:lnTo>
                  <a:lnTo>
                    <a:pt x="860171" y="259587"/>
                  </a:lnTo>
                  <a:lnTo>
                    <a:pt x="881320" y="293187"/>
                  </a:lnTo>
                  <a:lnTo>
                    <a:pt x="920857" y="355099"/>
                  </a:lnTo>
                  <a:lnTo>
                    <a:pt x="943101" y="389128"/>
                  </a:lnTo>
                  <a:lnTo>
                    <a:pt x="983361" y="403352"/>
                  </a:lnTo>
                  <a:lnTo>
                    <a:pt x="985138" y="417576"/>
                  </a:lnTo>
                  <a:lnTo>
                    <a:pt x="965205" y="417222"/>
                  </a:lnTo>
                  <a:lnTo>
                    <a:pt x="944641" y="416940"/>
                  </a:lnTo>
                  <a:lnTo>
                    <a:pt x="923434" y="416754"/>
                  </a:lnTo>
                  <a:lnTo>
                    <a:pt x="901573" y="416687"/>
                  </a:lnTo>
                  <a:lnTo>
                    <a:pt x="884545" y="416754"/>
                  </a:lnTo>
                  <a:lnTo>
                    <a:pt x="867171" y="416941"/>
                  </a:lnTo>
                  <a:lnTo>
                    <a:pt x="849441" y="417222"/>
                  </a:lnTo>
                  <a:lnTo>
                    <a:pt x="831342" y="417576"/>
                  </a:lnTo>
                  <a:lnTo>
                    <a:pt x="829818" y="403352"/>
                  </a:lnTo>
                  <a:lnTo>
                    <a:pt x="853313" y="396748"/>
                  </a:lnTo>
                  <a:lnTo>
                    <a:pt x="843190" y="380410"/>
                  </a:lnTo>
                  <a:lnTo>
                    <a:pt x="831294" y="361489"/>
                  </a:lnTo>
                  <a:lnTo>
                    <a:pt x="817612" y="339973"/>
                  </a:lnTo>
                  <a:lnTo>
                    <a:pt x="802132" y="315849"/>
                  </a:lnTo>
                  <a:lnTo>
                    <a:pt x="787344" y="336500"/>
                  </a:lnTo>
                  <a:lnTo>
                    <a:pt x="773080" y="356758"/>
                  </a:lnTo>
                  <a:lnTo>
                    <a:pt x="759340" y="376660"/>
                  </a:lnTo>
                  <a:lnTo>
                    <a:pt x="746125" y="396240"/>
                  </a:lnTo>
                  <a:lnTo>
                    <a:pt x="768476" y="403352"/>
                  </a:lnTo>
                  <a:lnTo>
                    <a:pt x="770001" y="417576"/>
                  </a:lnTo>
                  <a:lnTo>
                    <a:pt x="758662" y="417222"/>
                  </a:lnTo>
                  <a:lnTo>
                    <a:pt x="747299" y="416940"/>
                  </a:lnTo>
                  <a:lnTo>
                    <a:pt x="735889" y="416754"/>
                  </a:lnTo>
                  <a:lnTo>
                    <a:pt x="724408" y="416687"/>
                  </a:lnTo>
                  <a:lnTo>
                    <a:pt x="710187" y="416754"/>
                  </a:lnTo>
                  <a:lnTo>
                    <a:pt x="696087" y="416941"/>
                  </a:lnTo>
                  <a:lnTo>
                    <a:pt x="682081" y="417222"/>
                  </a:lnTo>
                  <a:lnTo>
                    <a:pt x="668147" y="417576"/>
                  </a:lnTo>
                  <a:lnTo>
                    <a:pt x="666750" y="403352"/>
                  </a:lnTo>
                  <a:lnTo>
                    <a:pt x="705231" y="393573"/>
                  </a:lnTo>
                  <a:lnTo>
                    <a:pt x="732692" y="361493"/>
                  </a:lnTo>
                  <a:lnTo>
                    <a:pt x="767502" y="314908"/>
                  </a:lnTo>
                  <a:lnTo>
                    <a:pt x="786002" y="289306"/>
                  </a:lnTo>
                  <a:lnTo>
                    <a:pt x="745236" y="223266"/>
                  </a:lnTo>
                  <a:lnTo>
                    <a:pt x="714375" y="174498"/>
                  </a:lnTo>
                  <a:lnTo>
                    <a:pt x="669417" y="153543"/>
                  </a:lnTo>
                  <a:lnTo>
                    <a:pt x="667893" y="139319"/>
                  </a:lnTo>
                  <a:close/>
                </a:path>
                <a:path w="2245360" h="565150">
                  <a:moveTo>
                    <a:pt x="1375537" y="132461"/>
                  </a:moveTo>
                  <a:lnTo>
                    <a:pt x="1397821" y="133530"/>
                  </a:lnTo>
                  <a:lnTo>
                    <a:pt x="1419701" y="136731"/>
                  </a:lnTo>
                  <a:lnTo>
                    <a:pt x="1441152" y="142051"/>
                  </a:lnTo>
                  <a:lnTo>
                    <a:pt x="1462151" y="149479"/>
                  </a:lnTo>
                  <a:lnTo>
                    <a:pt x="1456983" y="170695"/>
                  </a:lnTo>
                  <a:lnTo>
                    <a:pt x="1452149" y="192436"/>
                  </a:lnTo>
                  <a:lnTo>
                    <a:pt x="1447649" y="214701"/>
                  </a:lnTo>
                  <a:lnTo>
                    <a:pt x="1443482" y="237490"/>
                  </a:lnTo>
                  <a:lnTo>
                    <a:pt x="1427099" y="240157"/>
                  </a:lnTo>
                  <a:lnTo>
                    <a:pt x="1404112" y="165862"/>
                  </a:lnTo>
                  <a:lnTo>
                    <a:pt x="1398777" y="163830"/>
                  </a:lnTo>
                  <a:lnTo>
                    <a:pt x="1391539" y="162814"/>
                  </a:lnTo>
                  <a:lnTo>
                    <a:pt x="1382395" y="162814"/>
                  </a:lnTo>
                  <a:lnTo>
                    <a:pt x="1338389" y="179476"/>
                  </a:lnTo>
                  <a:lnTo>
                    <a:pt x="1310481" y="227091"/>
                  </a:lnTo>
                  <a:lnTo>
                    <a:pt x="1305052" y="271780"/>
                  </a:lnTo>
                  <a:lnTo>
                    <a:pt x="1306768" y="298906"/>
                  </a:lnTo>
                  <a:lnTo>
                    <a:pt x="1320536" y="341681"/>
                  </a:lnTo>
                  <a:lnTo>
                    <a:pt x="1347801" y="369399"/>
                  </a:lnTo>
                  <a:lnTo>
                    <a:pt x="1386992" y="383202"/>
                  </a:lnTo>
                  <a:lnTo>
                    <a:pt x="1410970" y="384937"/>
                  </a:lnTo>
                  <a:lnTo>
                    <a:pt x="1423324" y="384579"/>
                  </a:lnTo>
                  <a:lnTo>
                    <a:pt x="1435989" y="383508"/>
                  </a:lnTo>
                  <a:lnTo>
                    <a:pt x="1448939" y="381722"/>
                  </a:lnTo>
                  <a:lnTo>
                    <a:pt x="1462151" y="379222"/>
                  </a:lnTo>
                  <a:lnTo>
                    <a:pt x="1464564" y="397129"/>
                  </a:lnTo>
                  <a:lnTo>
                    <a:pt x="1439679" y="409370"/>
                  </a:lnTo>
                  <a:lnTo>
                    <a:pt x="1414367" y="418099"/>
                  </a:lnTo>
                  <a:lnTo>
                    <a:pt x="1388625" y="423328"/>
                  </a:lnTo>
                  <a:lnTo>
                    <a:pt x="1362456" y="425069"/>
                  </a:lnTo>
                  <a:lnTo>
                    <a:pt x="1331331" y="422709"/>
                  </a:lnTo>
                  <a:lnTo>
                    <a:pt x="1277748" y="403798"/>
                  </a:lnTo>
                  <a:lnTo>
                    <a:pt x="1236932" y="366770"/>
                  </a:lnTo>
                  <a:lnTo>
                    <a:pt x="1215977" y="316339"/>
                  </a:lnTo>
                  <a:lnTo>
                    <a:pt x="1213358" y="286385"/>
                  </a:lnTo>
                  <a:lnTo>
                    <a:pt x="1216215" y="253640"/>
                  </a:lnTo>
                  <a:lnTo>
                    <a:pt x="1239075" y="197963"/>
                  </a:lnTo>
                  <a:lnTo>
                    <a:pt x="1283489" y="156410"/>
                  </a:lnTo>
                  <a:lnTo>
                    <a:pt x="1341695" y="135126"/>
                  </a:lnTo>
                  <a:lnTo>
                    <a:pt x="1375537" y="132461"/>
                  </a:lnTo>
                  <a:close/>
                </a:path>
                <a:path w="2245360" h="565150">
                  <a:moveTo>
                    <a:pt x="503555" y="132461"/>
                  </a:moveTo>
                  <a:lnTo>
                    <a:pt x="567277" y="142097"/>
                  </a:lnTo>
                  <a:lnTo>
                    <a:pt x="616331" y="171069"/>
                  </a:lnTo>
                  <a:lnTo>
                    <a:pt x="647588" y="215757"/>
                  </a:lnTo>
                  <a:lnTo>
                    <a:pt x="657987" y="272923"/>
                  </a:lnTo>
                  <a:lnTo>
                    <a:pt x="655155" y="305288"/>
                  </a:lnTo>
                  <a:lnTo>
                    <a:pt x="632537" y="360255"/>
                  </a:lnTo>
                  <a:lnTo>
                    <a:pt x="588412" y="401333"/>
                  </a:lnTo>
                  <a:lnTo>
                    <a:pt x="529496" y="422427"/>
                  </a:lnTo>
                  <a:lnTo>
                    <a:pt x="494919" y="425069"/>
                  </a:lnTo>
                  <a:lnTo>
                    <a:pt x="461389" y="422590"/>
                  </a:lnTo>
                  <a:lnTo>
                    <a:pt x="405139" y="402726"/>
                  </a:lnTo>
                  <a:lnTo>
                    <a:pt x="363987" y="363886"/>
                  </a:lnTo>
                  <a:lnTo>
                    <a:pt x="342981" y="311880"/>
                  </a:lnTo>
                  <a:lnTo>
                    <a:pt x="340360" y="281305"/>
                  </a:lnTo>
                  <a:lnTo>
                    <a:pt x="343120" y="250182"/>
                  </a:lnTo>
                  <a:lnTo>
                    <a:pt x="365166" y="196651"/>
                  </a:lnTo>
                  <a:lnTo>
                    <a:pt x="408382" y="155981"/>
                  </a:lnTo>
                  <a:lnTo>
                    <a:pt x="467957" y="135078"/>
                  </a:lnTo>
                  <a:lnTo>
                    <a:pt x="503555" y="132461"/>
                  </a:lnTo>
                  <a:close/>
                </a:path>
                <a:path w="2245360" h="565150">
                  <a:moveTo>
                    <a:pt x="1628394" y="131318"/>
                  </a:moveTo>
                  <a:lnTo>
                    <a:pt x="1631696" y="133604"/>
                  </a:lnTo>
                  <a:lnTo>
                    <a:pt x="1630862" y="154509"/>
                  </a:lnTo>
                  <a:lnTo>
                    <a:pt x="1630267" y="176069"/>
                  </a:lnTo>
                  <a:lnTo>
                    <a:pt x="1629910" y="198272"/>
                  </a:lnTo>
                  <a:lnTo>
                    <a:pt x="1629790" y="221107"/>
                  </a:lnTo>
                  <a:lnTo>
                    <a:pt x="1629790" y="333375"/>
                  </a:lnTo>
                  <a:lnTo>
                    <a:pt x="1630166" y="374469"/>
                  </a:lnTo>
                  <a:lnTo>
                    <a:pt x="1675130" y="403352"/>
                  </a:lnTo>
                  <a:lnTo>
                    <a:pt x="1676019" y="417576"/>
                  </a:lnTo>
                  <a:lnTo>
                    <a:pt x="1654042" y="417222"/>
                  </a:lnTo>
                  <a:lnTo>
                    <a:pt x="1632124" y="416940"/>
                  </a:lnTo>
                  <a:lnTo>
                    <a:pt x="1610278" y="416754"/>
                  </a:lnTo>
                  <a:lnTo>
                    <a:pt x="1588515" y="416687"/>
                  </a:lnTo>
                  <a:lnTo>
                    <a:pt x="1566396" y="416754"/>
                  </a:lnTo>
                  <a:lnTo>
                    <a:pt x="1544431" y="416941"/>
                  </a:lnTo>
                  <a:lnTo>
                    <a:pt x="1522632" y="417222"/>
                  </a:lnTo>
                  <a:lnTo>
                    <a:pt x="1501013" y="417576"/>
                  </a:lnTo>
                  <a:lnTo>
                    <a:pt x="1499489" y="403352"/>
                  </a:lnTo>
                  <a:lnTo>
                    <a:pt x="1537335" y="392938"/>
                  </a:lnTo>
                  <a:lnTo>
                    <a:pt x="1545336" y="344932"/>
                  </a:lnTo>
                  <a:lnTo>
                    <a:pt x="1545336" y="249174"/>
                  </a:lnTo>
                  <a:lnTo>
                    <a:pt x="1544639" y="194184"/>
                  </a:lnTo>
                  <a:lnTo>
                    <a:pt x="1501521" y="166370"/>
                  </a:lnTo>
                  <a:lnTo>
                    <a:pt x="1499743" y="154178"/>
                  </a:lnTo>
                  <a:lnTo>
                    <a:pt x="1535275" y="148605"/>
                  </a:lnTo>
                  <a:lnTo>
                    <a:pt x="1568545" y="142938"/>
                  </a:lnTo>
                  <a:lnTo>
                    <a:pt x="1599576" y="137175"/>
                  </a:lnTo>
                  <a:lnTo>
                    <a:pt x="1628394" y="131318"/>
                  </a:lnTo>
                  <a:close/>
                </a:path>
                <a:path w="2245360" h="565150">
                  <a:moveTo>
                    <a:pt x="1130046" y="131318"/>
                  </a:moveTo>
                  <a:lnTo>
                    <a:pt x="1133348" y="133604"/>
                  </a:lnTo>
                  <a:lnTo>
                    <a:pt x="1132514" y="154509"/>
                  </a:lnTo>
                  <a:lnTo>
                    <a:pt x="1131919" y="176069"/>
                  </a:lnTo>
                  <a:lnTo>
                    <a:pt x="1131562" y="198272"/>
                  </a:lnTo>
                  <a:lnTo>
                    <a:pt x="1131443" y="221107"/>
                  </a:lnTo>
                  <a:lnTo>
                    <a:pt x="1131443" y="333375"/>
                  </a:lnTo>
                  <a:lnTo>
                    <a:pt x="1131818" y="374469"/>
                  </a:lnTo>
                  <a:lnTo>
                    <a:pt x="1176782" y="403352"/>
                  </a:lnTo>
                  <a:lnTo>
                    <a:pt x="1177671" y="417576"/>
                  </a:lnTo>
                  <a:lnTo>
                    <a:pt x="1155694" y="417222"/>
                  </a:lnTo>
                  <a:lnTo>
                    <a:pt x="1133776" y="416940"/>
                  </a:lnTo>
                  <a:lnTo>
                    <a:pt x="1111930" y="416754"/>
                  </a:lnTo>
                  <a:lnTo>
                    <a:pt x="1090168" y="416687"/>
                  </a:lnTo>
                  <a:lnTo>
                    <a:pt x="1068048" y="416754"/>
                  </a:lnTo>
                  <a:lnTo>
                    <a:pt x="1046083" y="416941"/>
                  </a:lnTo>
                  <a:lnTo>
                    <a:pt x="1024284" y="417222"/>
                  </a:lnTo>
                  <a:lnTo>
                    <a:pt x="1002664" y="417576"/>
                  </a:lnTo>
                  <a:lnTo>
                    <a:pt x="1001140" y="403352"/>
                  </a:lnTo>
                  <a:lnTo>
                    <a:pt x="1038987" y="392938"/>
                  </a:lnTo>
                  <a:lnTo>
                    <a:pt x="1046988" y="344932"/>
                  </a:lnTo>
                  <a:lnTo>
                    <a:pt x="1046988" y="249174"/>
                  </a:lnTo>
                  <a:lnTo>
                    <a:pt x="1046291" y="194184"/>
                  </a:lnTo>
                  <a:lnTo>
                    <a:pt x="1003173" y="166370"/>
                  </a:lnTo>
                  <a:lnTo>
                    <a:pt x="1001395" y="154178"/>
                  </a:lnTo>
                  <a:lnTo>
                    <a:pt x="1036927" y="148605"/>
                  </a:lnTo>
                  <a:lnTo>
                    <a:pt x="1070197" y="142938"/>
                  </a:lnTo>
                  <a:lnTo>
                    <a:pt x="1101228" y="137175"/>
                  </a:lnTo>
                  <a:lnTo>
                    <a:pt x="1130046" y="131318"/>
                  </a:lnTo>
                  <a:close/>
                </a:path>
                <a:path w="2245360" h="565150">
                  <a:moveTo>
                    <a:pt x="1820037" y="64643"/>
                  </a:moveTo>
                  <a:lnTo>
                    <a:pt x="1824227" y="66675"/>
                  </a:lnTo>
                  <a:lnTo>
                    <a:pt x="1823821" y="84961"/>
                  </a:lnTo>
                  <a:lnTo>
                    <a:pt x="1823545" y="103806"/>
                  </a:lnTo>
                  <a:lnTo>
                    <a:pt x="1823388" y="123199"/>
                  </a:lnTo>
                  <a:lnTo>
                    <a:pt x="1823339" y="143129"/>
                  </a:lnTo>
                  <a:lnTo>
                    <a:pt x="1906651" y="143129"/>
                  </a:lnTo>
                  <a:lnTo>
                    <a:pt x="1906651" y="175641"/>
                  </a:lnTo>
                  <a:lnTo>
                    <a:pt x="1823339" y="175641"/>
                  </a:lnTo>
                  <a:lnTo>
                    <a:pt x="1822525" y="220285"/>
                  </a:lnTo>
                  <a:lnTo>
                    <a:pt x="1821973" y="261429"/>
                  </a:lnTo>
                  <a:lnTo>
                    <a:pt x="1821660" y="299049"/>
                  </a:lnTo>
                  <a:lnTo>
                    <a:pt x="1821561" y="333121"/>
                  </a:lnTo>
                  <a:lnTo>
                    <a:pt x="1822132" y="347003"/>
                  </a:lnTo>
                  <a:lnTo>
                    <a:pt x="1844230" y="383222"/>
                  </a:lnTo>
                  <a:lnTo>
                    <a:pt x="1866138" y="386080"/>
                  </a:lnTo>
                  <a:lnTo>
                    <a:pt x="1876524" y="385935"/>
                  </a:lnTo>
                  <a:lnTo>
                    <a:pt x="1887315" y="385492"/>
                  </a:lnTo>
                  <a:lnTo>
                    <a:pt x="1898534" y="384740"/>
                  </a:lnTo>
                  <a:lnTo>
                    <a:pt x="1910207" y="383667"/>
                  </a:lnTo>
                  <a:lnTo>
                    <a:pt x="1912620" y="401574"/>
                  </a:lnTo>
                  <a:lnTo>
                    <a:pt x="1889361" y="411741"/>
                  </a:lnTo>
                  <a:lnTo>
                    <a:pt x="1866852" y="419004"/>
                  </a:lnTo>
                  <a:lnTo>
                    <a:pt x="1845129" y="423362"/>
                  </a:lnTo>
                  <a:lnTo>
                    <a:pt x="1824227" y="424815"/>
                  </a:lnTo>
                  <a:lnTo>
                    <a:pt x="1804556" y="423719"/>
                  </a:lnTo>
                  <a:lnTo>
                    <a:pt x="1759712" y="407289"/>
                  </a:lnTo>
                  <a:lnTo>
                    <a:pt x="1738405" y="371266"/>
                  </a:lnTo>
                  <a:lnTo>
                    <a:pt x="1736979" y="354838"/>
                  </a:lnTo>
                  <a:lnTo>
                    <a:pt x="1737096" y="320331"/>
                  </a:lnTo>
                  <a:lnTo>
                    <a:pt x="1737439" y="278717"/>
                  </a:lnTo>
                  <a:lnTo>
                    <a:pt x="1737996" y="229983"/>
                  </a:lnTo>
                  <a:lnTo>
                    <a:pt x="1738757" y="174117"/>
                  </a:lnTo>
                  <a:lnTo>
                    <a:pt x="1698625" y="163703"/>
                  </a:lnTo>
                  <a:lnTo>
                    <a:pt x="1695958" y="147701"/>
                  </a:lnTo>
                  <a:lnTo>
                    <a:pt x="1745614" y="143129"/>
                  </a:lnTo>
                  <a:lnTo>
                    <a:pt x="1773936" y="73279"/>
                  </a:lnTo>
                  <a:lnTo>
                    <a:pt x="1786318" y="71036"/>
                  </a:lnTo>
                  <a:lnTo>
                    <a:pt x="1798129" y="68865"/>
                  </a:lnTo>
                  <a:lnTo>
                    <a:pt x="1809369" y="66742"/>
                  </a:lnTo>
                  <a:lnTo>
                    <a:pt x="1820037" y="64643"/>
                  </a:lnTo>
                  <a:close/>
                </a:path>
                <a:path w="2245360" h="565150">
                  <a:moveTo>
                    <a:pt x="2032" y="0"/>
                  </a:moveTo>
                  <a:lnTo>
                    <a:pt x="38298" y="500"/>
                  </a:lnTo>
                  <a:lnTo>
                    <a:pt x="73755" y="857"/>
                  </a:lnTo>
                  <a:lnTo>
                    <a:pt x="108402" y="1071"/>
                  </a:lnTo>
                  <a:lnTo>
                    <a:pt x="142239" y="1143"/>
                  </a:lnTo>
                  <a:lnTo>
                    <a:pt x="225298" y="1143"/>
                  </a:lnTo>
                  <a:lnTo>
                    <a:pt x="259256" y="1071"/>
                  </a:lnTo>
                  <a:lnTo>
                    <a:pt x="294084" y="857"/>
                  </a:lnTo>
                  <a:lnTo>
                    <a:pt x="329793" y="500"/>
                  </a:lnTo>
                  <a:lnTo>
                    <a:pt x="366395" y="0"/>
                  </a:lnTo>
                  <a:lnTo>
                    <a:pt x="368173" y="2412"/>
                  </a:lnTo>
                  <a:lnTo>
                    <a:pt x="348614" y="111379"/>
                  </a:lnTo>
                  <a:lnTo>
                    <a:pt x="331850" y="114046"/>
                  </a:lnTo>
                  <a:lnTo>
                    <a:pt x="312547" y="31877"/>
                  </a:lnTo>
                  <a:lnTo>
                    <a:pt x="226568" y="31877"/>
                  </a:lnTo>
                  <a:lnTo>
                    <a:pt x="226568" y="322707"/>
                  </a:lnTo>
                  <a:lnTo>
                    <a:pt x="226593" y="339445"/>
                  </a:lnTo>
                  <a:lnTo>
                    <a:pt x="227075" y="380111"/>
                  </a:lnTo>
                  <a:lnTo>
                    <a:pt x="281939" y="402717"/>
                  </a:lnTo>
                  <a:lnTo>
                    <a:pt x="282829" y="417576"/>
                  </a:lnTo>
                  <a:lnTo>
                    <a:pt x="258034" y="417222"/>
                  </a:lnTo>
                  <a:lnTo>
                    <a:pt x="233156" y="416940"/>
                  </a:lnTo>
                  <a:lnTo>
                    <a:pt x="208158" y="416754"/>
                  </a:lnTo>
                  <a:lnTo>
                    <a:pt x="183007" y="416687"/>
                  </a:lnTo>
                  <a:lnTo>
                    <a:pt x="157120" y="416754"/>
                  </a:lnTo>
                  <a:lnTo>
                    <a:pt x="131841" y="416941"/>
                  </a:lnTo>
                  <a:lnTo>
                    <a:pt x="107158" y="417222"/>
                  </a:lnTo>
                  <a:lnTo>
                    <a:pt x="83058" y="417576"/>
                  </a:lnTo>
                  <a:lnTo>
                    <a:pt x="81534" y="402717"/>
                  </a:lnTo>
                  <a:lnTo>
                    <a:pt x="129159" y="389636"/>
                  </a:lnTo>
                  <a:lnTo>
                    <a:pt x="137495" y="339445"/>
                  </a:lnTo>
                  <a:lnTo>
                    <a:pt x="137540" y="322707"/>
                  </a:lnTo>
                  <a:lnTo>
                    <a:pt x="137540" y="31877"/>
                  </a:lnTo>
                  <a:lnTo>
                    <a:pt x="51815" y="31877"/>
                  </a:lnTo>
                  <a:lnTo>
                    <a:pt x="24384" y="110998"/>
                  </a:lnTo>
                  <a:lnTo>
                    <a:pt x="7747" y="113665"/>
                  </a:lnTo>
                  <a:lnTo>
                    <a:pt x="0" y="2412"/>
                  </a:lnTo>
                  <a:lnTo>
                    <a:pt x="203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>
              <p:custDataLst>
                <p:tags r:id="rId10"/>
              </p:custDataLst>
            </p:nvPr>
          </p:nvSpPr>
          <p:spPr>
            <a:xfrm>
              <a:off x="4877688" y="1216914"/>
              <a:ext cx="111252" cy="107315"/>
            </a:xfrm>
            <a:prstGeom prst="rect">
              <a:avLst/>
            </a:prstGeom>
            <a:blipFill>
              <a:blip r:embed="rId5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>
              <p:custDataLst>
                <p:tags r:id="rId11"/>
              </p:custDataLst>
            </p:nvPr>
          </p:nvSpPr>
          <p:spPr>
            <a:xfrm>
              <a:off x="4379340" y="1216914"/>
              <a:ext cx="111252" cy="107315"/>
            </a:xfrm>
            <a:prstGeom prst="rect">
              <a:avLst/>
            </a:prstGeom>
            <a:blipFill>
              <a:blip r:embed="rId4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>
            <p:custDataLst>
              <p:tags r:id="rId6"/>
            </p:custDataLst>
          </p:nvPr>
        </p:nvSpPr>
        <p:spPr>
          <a:xfrm>
            <a:off x="293014" y="1987041"/>
            <a:ext cx="8698586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938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Idiosyncratic drug reactions are rare adverse </a:t>
            </a:r>
            <a:r>
              <a:rPr sz="24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</a:t>
            </a:r>
            <a:r>
              <a:rPr lang="en-US" sz="2400" b="1" spc="-1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which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 obvious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mechanism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apparent.</a:t>
            </a: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These idiosyncratic reactions are often thought to reflect unique  individual genetic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differences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the response to the drug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molecule,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possibly through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variations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drug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metabolism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immune</a:t>
            </a:r>
            <a:r>
              <a:rPr sz="2400" b="1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response.</a:t>
            </a:r>
          </a:p>
          <a:p>
            <a:pPr marL="12700" marR="1651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Idiosyncratic reactions are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difficult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explain 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often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difficult</a:t>
            </a:r>
            <a:r>
              <a:rPr sz="2400" b="1" spc="-1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study in animal models,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precisely because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genetic variation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that 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may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causing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adverse response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not</a:t>
            </a:r>
            <a:r>
              <a:rPr sz="2400" b="1" spc="-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known.</a:t>
            </a:r>
          </a:p>
          <a:p>
            <a:pPr marL="12700" marR="67373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believed that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systematic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study of patient variations</a:t>
            </a:r>
            <a:r>
              <a:rPr sz="2400" b="1" spc="-20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 response to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different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(pharmacogenomics)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help</a:t>
            </a:r>
          </a:p>
          <a:p>
            <a:pPr marL="12700" marR="1059815">
              <a:lnSpc>
                <a:spcPct val="100000"/>
              </a:lnSpc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elucidate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mechanisms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that underlie idiosyncratic</a:t>
            </a:r>
            <a:r>
              <a:rPr sz="2400" b="1" spc="-1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 reactions.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2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23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24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25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26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606551" y="512063"/>
            <a:ext cx="4564380" cy="757555"/>
            <a:chOff x="606551" y="512063"/>
            <a:chExt cx="4564380" cy="757555"/>
          </a:xfrm>
        </p:grpSpPr>
        <p:sp>
          <p:nvSpPr>
            <p:cNvPr id="9" name="object 9"/>
            <p:cNvSpPr/>
            <p:nvPr>
              <p:custDataLst>
                <p:tags r:id="rId12"/>
              </p:custDataLst>
            </p:nvPr>
          </p:nvSpPr>
          <p:spPr>
            <a:xfrm>
              <a:off x="606551" y="512063"/>
              <a:ext cx="4564380" cy="757427"/>
            </a:xfrm>
            <a:prstGeom prst="rect">
              <a:avLst/>
            </a:prstGeom>
            <a:blipFill>
              <a:blip r:embed="rId3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3"/>
              </p:custDataLst>
            </p:nvPr>
          </p:nvSpPr>
          <p:spPr>
            <a:xfrm>
              <a:off x="659396" y="564260"/>
              <a:ext cx="4459211" cy="652652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14"/>
              </p:custDataLst>
            </p:nvPr>
          </p:nvSpPr>
          <p:spPr>
            <a:xfrm>
              <a:off x="1970404" y="1060704"/>
              <a:ext cx="232663" cy="130175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15"/>
              </p:custDataLst>
            </p:nvPr>
          </p:nvSpPr>
          <p:spPr>
            <a:xfrm>
              <a:off x="5003673" y="939926"/>
              <a:ext cx="124079" cy="122809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16"/>
              </p:custDataLst>
            </p:nvPr>
          </p:nvSpPr>
          <p:spPr>
            <a:xfrm>
              <a:off x="2920365" y="756157"/>
              <a:ext cx="149860" cy="266700"/>
            </a:xfrm>
            <a:custGeom>
              <a:avLst/>
              <a:gdLst/>
              <a:ahLst/>
              <a:cxnLst/>
              <a:rect l="l" t="t" r="r" b="b"/>
              <a:pathLst>
                <a:path w="149860" h="266700">
                  <a:moveTo>
                    <a:pt x="72643" y="0"/>
                  </a:moveTo>
                  <a:lnTo>
                    <a:pt x="28049" y="18055"/>
                  </a:lnTo>
                  <a:lnTo>
                    <a:pt x="4476" y="72516"/>
                  </a:lnTo>
                  <a:lnTo>
                    <a:pt x="0" y="129286"/>
                  </a:lnTo>
                  <a:lnTo>
                    <a:pt x="1143" y="158335"/>
                  </a:lnTo>
                  <a:lnTo>
                    <a:pt x="10287" y="207813"/>
                  </a:lnTo>
                  <a:lnTo>
                    <a:pt x="28791" y="244867"/>
                  </a:lnTo>
                  <a:lnTo>
                    <a:pt x="76708" y="266191"/>
                  </a:lnTo>
                  <a:lnTo>
                    <a:pt x="94214" y="264098"/>
                  </a:lnTo>
                  <a:lnTo>
                    <a:pt x="131826" y="232790"/>
                  </a:lnTo>
                  <a:lnTo>
                    <a:pt x="144970" y="191166"/>
                  </a:lnTo>
                  <a:lnTo>
                    <a:pt x="149352" y="133350"/>
                  </a:lnTo>
                  <a:lnTo>
                    <a:pt x="148187" y="103963"/>
                  </a:lnTo>
                  <a:lnTo>
                    <a:pt x="138904" y="55143"/>
                  </a:lnTo>
                  <a:lnTo>
                    <a:pt x="120185" y="20091"/>
                  </a:lnTo>
                  <a:lnTo>
                    <a:pt x="72643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17"/>
              </p:custDataLst>
            </p:nvPr>
          </p:nvSpPr>
          <p:spPr>
            <a:xfrm>
              <a:off x="2017648" y="742314"/>
              <a:ext cx="113411" cy="194437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18"/>
              </p:custDataLst>
            </p:nvPr>
          </p:nvSpPr>
          <p:spPr>
            <a:xfrm>
              <a:off x="5003673" y="724280"/>
              <a:ext cx="124079" cy="122682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19"/>
              </p:custDataLst>
            </p:nvPr>
          </p:nvSpPr>
          <p:spPr>
            <a:xfrm>
              <a:off x="659396" y="573658"/>
              <a:ext cx="4298315" cy="643255"/>
            </a:xfrm>
            <a:custGeom>
              <a:avLst/>
              <a:gdLst/>
              <a:ahLst/>
              <a:cxnLst/>
              <a:rect l="l" t="t" r="r" b="b"/>
              <a:pathLst>
                <a:path w="4298315" h="643255">
                  <a:moveTo>
                    <a:pt x="3927335" y="158750"/>
                  </a:moveTo>
                  <a:lnTo>
                    <a:pt x="3949080" y="159176"/>
                  </a:lnTo>
                  <a:lnTo>
                    <a:pt x="3969753" y="159496"/>
                  </a:lnTo>
                  <a:lnTo>
                    <a:pt x="3989378" y="159696"/>
                  </a:lnTo>
                  <a:lnTo>
                    <a:pt x="4007980" y="159765"/>
                  </a:lnTo>
                  <a:lnTo>
                    <a:pt x="4031792" y="159696"/>
                  </a:lnTo>
                  <a:lnTo>
                    <a:pt x="4056367" y="159496"/>
                  </a:lnTo>
                  <a:lnTo>
                    <a:pt x="4081703" y="159176"/>
                  </a:lnTo>
                  <a:lnTo>
                    <a:pt x="4107802" y="158750"/>
                  </a:lnTo>
                  <a:lnTo>
                    <a:pt x="4109453" y="174751"/>
                  </a:lnTo>
                  <a:lnTo>
                    <a:pt x="4067670" y="185546"/>
                  </a:lnTo>
                  <a:lnTo>
                    <a:pt x="4074075" y="201741"/>
                  </a:lnTo>
                  <a:lnTo>
                    <a:pt x="4080338" y="217566"/>
                  </a:lnTo>
                  <a:lnTo>
                    <a:pt x="4086458" y="233035"/>
                  </a:lnTo>
                  <a:lnTo>
                    <a:pt x="4106040" y="281860"/>
                  </a:lnTo>
                  <a:lnTo>
                    <a:pt x="4123550" y="323468"/>
                  </a:lnTo>
                  <a:lnTo>
                    <a:pt x="4128005" y="333398"/>
                  </a:lnTo>
                  <a:lnTo>
                    <a:pt x="4132614" y="344138"/>
                  </a:lnTo>
                  <a:lnTo>
                    <a:pt x="4137391" y="355687"/>
                  </a:lnTo>
                  <a:lnTo>
                    <a:pt x="4142346" y="368045"/>
                  </a:lnTo>
                  <a:lnTo>
                    <a:pt x="4147342" y="355018"/>
                  </a:lnTo>
                  <a:lnTo>
                    <a:pt x="4152411" y="342026"/>
                  </a:lnTo>
                  <a:lnTo>
                    <a:pt x="4157526" y="329058"/>
                  </a:lnTo>
                  <a:lnTo>
                    <a:pt x="4162666" y="316102"/>
                  </a:lnTo>
                  <a:lnTo>
                    <a:pt x="4176001" y="281174"/>
                  </a:lnTo>
                  <a:lnTo>
                    <a:pt x="4188764" y="247650"/>
                  </a:lnTo>
                  <a:lnTo>
                    <a:pt x="4200956" y="215554"/>
                  </a:lnTo>
                  <a:lnTo>
                    <a:pt x="4212577" y="184912"/>
                  </a:lnTo>
                  <a:lnTo>
                    <a:pt x="4177779" y="174751"/>
                  </a:lnTo>
                  <a:lnTo>
                    <a:pt x="4176128" y="158750"/>
                  </a:lnTo>
                  <a:lnTo>
                    <a:pt x="4189770" y="159176"/>
                  </a:lnTo>
                  <a:lnTo>
                    <a:pt x="4204592" y="159496"/>
                  </a:lnTo>
                  <a:lnTo>
                    <a:pt x="4220580" y="159696"/>
                  </a:lnTo>
                  <a:lnTo>
                    <a:pt x="4237723" y="159765"/>
                  </a:lnTo>
                  <a:lnTo>
                    <a:pt x="4252967" y="159696"/>
                  </a:lnTo>
                  <a:lnTo>
                    <a:pt x="4267854" y="159496"/>
                  </a:lnTo>
                  <a:lnTo>
                    <a:pt x="4282407" y="159176"/>
                  </a:lnTo>
                  <a:lnTo>
                    <a:pt x="4296651" y="158750"/>
                  </a:lnTo>
                  <a:lnTo>
                    <a:pt x="4298302" y="174751"/>
                  </a:lnTo>
                  <a:lnTo>
                    <a:pt x="4259059" y="185800"/>
                  </a:lnTo>
                  <a:lnTo>
                    <a:pt x="4238390" y="226552"/>
                  </a:lnTo>
                  <a:lnTo>
                    <a:pt x="4231694" y="242325"/>
                  </a:lnTo>
                  <a:lnTo>
                    <a:pt x="4204119" y="308693"/>
                  </a:lnTo>
                  <a:lnTo>
                    <a:pt x="4186002" y="354107"/>
                  </a:lnTo>
                  <a:lnTo>
                    <a:pt x="4170314" y="395093"/>
                  </a:lnTo>
                  <a:lnTo>
                    <a:pt x="4157078" y="431673"/>
                  </a:lnTo>
                  <a:lnTo>
                    <a:pt x="4142409" y="476662"/>
                  </a:lnTo>
                  <a:lnTo>
                    <a:pt x="4129265" y="522604"/>
                  </a:lnTo>
                  <a:lnTo>
                    <a:pt x="4118121" y="566134"/>
                  </a:lnTo>
                  <a:lnTo>
                    <a:pt x="4109453" y="604138"/>
                  </a:lnTo>
                  <a:lnTo>
                    <a:pt x="4107238" y="612903"/>
                  </a:lnTo>
                  <a:lnTo>
                    <a:pt x="4066555" y="636835"/>
                  </a:lnTo>
                  <a:lnTo>
                    <a:pt x="4050525" y="637286"/>
                  </a:lnTo>
                  <a:lnTo>
                    <a:pt x="4032334" y="637119"/>
                  </a:lnTo>
                  <a:lnTo>
                    <a:pt x="4014536" y="636619"/>
                  </a:lnTo>
                  <a:lnTo>
                    <a:pt x="3997143" y="635785"/>
                  </a:lnTo>
                  <a:lnTo>
                    <a:pt x="3980167" y="634618"/>
                  </a:lnTo>
                  <a:lnTo>
                    <a:pt x="3978516" y="619125"/>
                  </a:lnTo>
                  <a:lnTo>
                    <a:pt x="3996490" y="615934"/>
                  </a:lnTo>
                  <a:lnTo>
                    <a:pt x="4011536" y="611314"/>
                  </a:lnTo>
                  <a:lnTo>
                    <a:pt x="4045292" y="581286"/>
                  </a:lnTo>
                  <a:lnTo>
                    <a:pt x="4079340" y="518993"/>
                  </a:lnTo>
                  <a:lnTo>
                    <a:pt x="4100817" y="473201"/>
                  </a:lnTo>
                  <a:lnTo>
                    <a:pt x="4103103" y="466851"/>
                  </a:lnTo>
                  <a:lnTo>
                    <a:pt x="4085323" y="461771"/>
                  </a:lnTo>
                  <a:lnTo>
                    <a:pt x="4065563" y="413047"/>
                  </a:lnTo>
                  <a:lnTo>
                    <a:pt x="4046414" y="366192"/>
                  </a:lnTo>
                  <a:lnTo>
                    <a:pt x="4027871" y="321214"/>
                  </a:lnTo>
                  <a:lnTo>
                    <a:pt x="4009932" y="278120"/>
                  </a:lnTo>
                  <a:lnTo>
                    <a:pt x="3992592" y="236917"/>
                  </a:lnTo>
                  <a:lnTo>
                    <a:pt x="3975849" y="197612"/>
                  </a:lnTo>
                  <a:lnTo>
                    <a:pt x="3973182" y="190626"/>
                  </a:lnTo>
                  <a:lnTo>
                    <a:pt x="3968102" y="186054"/>
                  </a:lnTo>
                  <a:lnTo>
                    <a:pt x="3960736" y="183895"/>
                  </a:lnTo>
                  <a:lnTo>
                    <a:pt x="3928605" y="174751"/>
                  </a:lnTo>
                  <a:lnTo>
                    <a:pt x="3927335" y="158750"/>
                  </a:lnTo>
                  <a:close/>
                </a:path>
                <a:path w="4298315" h="643255">
                  <a:moveTo>
                    <a:pt x="2526271" y="158750"/>
                  </a:moveTo>
                  <a:lnTo>
                    <a:pt x="2548724" y="159176"/>
                  </a:lnTo>
                  <a:lnTo>
                    <a:pt x="2571880" y="159496"/>
                  </a:lnTo>
                  <a:lnTo>
                    <a:pt x="2595726" y="159696"/>
                  </a:lnTo>
                  <a:lnTo>
                    <a:pt x="2620251" y="159765"/>
                  </a:lnTo>
                  <a:lnTo>
                    <a:pt x="2639565" y="159696"/>
                  </a:lnTo>
                  <a:lnTo>
                    <a:pt x="2659224" y="159496"/>
                  </a:lnTo>
                  <a:lnTo>
                    <a:pt x="2679240" y="159176"/>
                  </a:lnTo>
                  <a:lnTo>
                    <a:pt x="2699626" y="158750"/>
                  </a:lnTo>
                  <a:lnTo>
                    <a:pt x="2701404" y="174751"/>
                  </a:lnTo>
                  <a:lnTo>
                    <a:pt x="2674607" y="182117"/>
                  </a:lnTo>
                  <a:lnTo>
                    <a:pt x="2683560" y="197187"/>
                  </a:lnTo>
                  <a:lnTo>
                    <a:pt x="2694800" y="215899"/>
                  </a:lnTo>
                  <a:lnTo>
                    <a:pt x="2708325" y="238232"/>
                  </a:lnTo>
                  <a:lnTo>
                    <a:pt x="2724137" y="264160"/>
                  </a:lnTo>
                  <a:lnTo>
                    <a:pt x="2739849" y="242012"/>
                  </a:lnTo>
                  <a:lnTo>
                    <a:pt x="2754585" y="221091"/>
                  </a:lnTo>
                  <a:lnTo>
                    <a:pt x="2768321" y="201384"/>
                  </a:lnTo>
                  <a:lnTo>
                    <a:pt x="2781033" y="182879"/>
                  </a:lnTo>
                  <a:lnTo>
                    <a:pt x="2755887" y="174751"/>
                  </a:lnTo>
                  <a:lnTo>
                    <a:pt x="2753982" y="158750"/>
                  </a:lnTo>
                  <a:lnTo>
                    <a:pt x="2767102" y="159176"/>
                  </a:lnTo>
                  <a:lnTo>
                    <a:pt x="2780176" y="159496"/>
                  </a:lnTo>
                  <a:lnTo>
                    <a:pt x="2793201" y="159696"/>
                  </a:lnTo>
                  <a:lnTo>
                    <a:pt x="2806179" y="159765"/>
                  </a:lnTo>
                  <a:lnTo>
                    <a:pt x="2821804" y="159696"/>
                  </a:lnTo>
                  <a:lnTo>
                    <a:pt x="2836881" y="159496"/>
                  </a:lnTo>
                  <a:lnTo>
                    <a:pt x="2851434" y="159176"/>
                  </a:lnTo>
                  <a:lnTo>
                    <a:pt x="2865488" y="158750"/>
                  </a:lnTo>
                  <a:lnTo>
                    <a:pt x="2867139" y="174751"/>
                  </a:lnTo>
                  <a:lnTo>
                    <a:pt x="2831960" y="183514"/>
                  </a:lnTo>
                  <a:lnTo>
                    <a:pt x="2826118" y="185292"/>
                  </a:lnTo>
                  <a:lnTo>
                    <a:pt x="2820784" y="189483"/>
                  </a:lnTo>
                  <a:lnTo>
                    <a:pt x="2815831" y="195961"/>
                  </a:lnTo>
                  <a:lnTo>
                    <a:pt x="2798595" y="218156"/>
                  </a:lnTo>
                  <a:lnTo>
                    <a:pt x="2780620" y="241887"/>
                  </a:lnTo>
                  <a:lnTo>
                    <a:pt x="2761931" y="267166"/>
                  </a:lnTo>
                  <a:lnTo>
                    <a:pt x="2742552" y="294004"/>
                  </a:lnTo>
                  <a:lnTo>
                    <a:pt x="2766339" y="331864"/>
                  </a:lnTo>
                  <a:lnTo>
                    <a:pt x="2789113" y="367712"/>
                  </a:lnTo>
                  <a:lnTo>
                    <a:pt x="2810864" y="401536"/>
                  </a:lnTo>
                  <a:lnTo>
                    <a:pt x="2835897" y="439800"/>
                  </a:lnTo>
                  <a:lnTo>
                    <a:pt x="2881109" y="455802"/>
                  </a:lnTo>
                  <a:lnTo>
                    <a:pt x="2883141" y="471804"/>
                  </a:lnTo>
                  <a:lnTo>
                    <a:pt x="2860686" y="471378"/>
                  </a:lnTo>
                  <a:lnTo>
                    <a:pt x="2837516" y="471058"/>
                  </a:lnTo>
                  <a:lnTo>
                    <a:pt x="2813632" y="470858"/>
                  </a:lnTo>
                  <a:lnTo>
                    <a:pt x="2789034" y="470788"/>
                  </a:lnTo>
                  <a:lnTo>
                    <a:pt x="2769940" y="470858"/>
                  </a:lnTo>
                  <a:lnTo>
                    <a:pt x="2750394" y="471058"/>
                  </a:lnTo>
                  <a:lnTo>
                    <a:pt x="2730419" y="471378"/>
                  </a:lnTo>
                  <a:lnTo>
                    <a:pt x="2710040" y="471804"/>
                  </a:lnTo>
                  <a:lnTo>
                    <a:pt x="2708389" y="455802"/>
                  </a:lnTo>
                  <a:lnTo>
                    <a:pt x="2734805" y="448437"/>
                  </a:lnTo>
                  <a:lnTo>
                    <a:pt x="2723422" y="430027"/>
                  </a:lnTo>
                  <a:lnTo>
                    <a:pt x="2710040" y="408701"/>
                  </a:lnTo>
                  <a:lnTo>
                    <a:pt x="2694657" y="384446"/>
                  </a:lnTo>
                  <a:lnTo>
                    <a:pt x="2677274" y="357250"/>
                  </a:lnTo>
                  <a:lnTo>
                    <a:pt x="2660627" y="380541"/>
                  </a:lnTo>
                  <a:lnTo>
                    <a:pt x="2644587" y="403367"/>
                  </a:lnTo>
                  <a:lnTo>
                    <a:pt x="2629143" y="425741"/>
                  </a:lnTo>
                  <a:lnTo>
                    <a:pt x="2614282" y="447675"/>
                  </a:lnTo>
                  <a:lnTo>
                    <a:pt x="2639428" y="455802"/>
                  </a:lnTo>
                  <a:lnTo>
                    <a:pt x="2641079" y="471804"/>
                  </a:lnTo>
                  <a:lnTo>
                    <a:pt x="2628313" y="471378"/>
                  </a:lnTo>
                  <a:lnTo>
                    <a:pt x="2615536" y="471058"/>
                  </a:lnTo>
                  <a:lnTo>
                    <a:pt x="2602735" y="470858"/>
                  </a:lnTo>
                  <a:lnTo>
                    <a:pt x="2589898" y="470788"/>
                  </a:lnTo>
                  <a:lnTo>
                    <a:pt x="2573870" y="470858"/>
                  </a:lnTo>
                  <a:lnTo>
                    <a:pt x="2557973" y="471058"/>
                  </a:lnTo>
                  <a:lnTo>
                    <a:pt x="2542195" y="471378"/>
                  </a:lnTo>
                  <a:lnTo>
                    <a:pt x="2526525" y="471804"/>
                  </a:lnTo>
                  <a:lnTo>
                    <a:pt x="2524874" y="455802"/>
                  </a:lnTo>
                  <a:lnTo>
                    <a:pt x="2568181" y="444880"/>
                  </a:lnTo>
                  <a:lnTo>
                    <a:pt x="2599087" y="408685"/>
                  </a:lnTo>
                  <a:lnTo>
                    <a:pt x="2638279" y="356298"/>
                  </a:lnTo>
                  <a:lnTo>
                    <a:pt x="2659113" y="327532"/>
                  </a:lnTo>
                  <a:lnTo>
                    <a:pt x="2613266" y="253111"/>
                  </a:lnTo>
                  <a:lnTo>
                    <a:pt x="2578468" y="198246"/>
                  </a:lnTo>
                  <a:lnTo>
                    <a:pt x="2527922" y="174751"/>
                  </a:lnTo>
                  <a:lnTo>
                    <a:pt x="2526271" y="158750"/>
                  </a:lnTo>
                  <a:close/>
                </a:path>
                <a:path w="4298315" h="643255">
                  <a:moveTo>
                    <a:pt x="1416672" y="152653"/>
                  </a:moveTo>
                  <a:lnTo>
                    <a:pt x="1463916" y="156717"/>
                  </a:lnTo>
                  <a:lnTo>
                    <a:pt x="1477487" y="158791"/>
                  </a:lnTo>
                  <a:lnTo>
                    <a:pt x="1489427" y="160258"/>
                  </a:lnTo>
                  <a:lnTo>
                    <a:pt x="1499724" y="161129"/>
                  </a:lnTo>
                  <a:lnTo>
                    <a:pt x="1508366" y="161416"/>
                  </a:lnTo>
                  <a:lnTo>
                    <a:pt x="1535204" y="161347"/>
                  </a:lnTo>
                  <a:lnTo>
                    <a:pt x="1560674" y="161147"/>
                  </a:lnTo>
                  <a:lnTo>
                    <a:pt x="1584786" y="160827"/>
                  </a:lnTo>
                  <a:lnTo>
                    <a:pt x="1607553" y="160400"/>
                  </a:lnTo>
                  <a:lnTo>
                    <a:pt x="1609585" y="177164"/>
                  </a:lnTo>
                  <a:lnTo>
                    <a:pt x="1531861" y="196850"/>
                  </a:lnTo>
                  <a:lnTo>
                    <a:pt x="1542695" y="211589"/>
                  </a:lnTo>
                  <a:lnTo>
                    <a:pt x="1550435" y="227234"/>
                  </a:lnTo>
                  <a:lnTo>
                    <a:pt x="1555078" y="243784"/>
                  </a:lnTo>
                  <a:lnTo>
                    <a:pt x="1556626" y="261238"/>
                  </a:lnTo>
                  <a:lnTo>
                    <a:pt x="1554195" y="286815"/>
                  </a:lnTo>
                  <a:lnTo>
                    <a:pt x="1534712" y="329729"/>
                  </a:lnTo>
                  <a:lnTo>
                    <a:pt x="1496585" y="361092"/>
                  </a:lnTo>
                  <a:lnTo>
                    <a:pt x="1445288" y="377094"/>
                  </a:lnTo>
                  <a:lnTo>
                    <a:pt x="1415021" y="379094"/>
                  </a:lnTo>
                  <a:lnTo>
                    <a:pt x="1395804" y="378380"/>
                  </a:lnTo>
                  <a:lnTo>
                    <a:pt x="1377778" y="376237"/>
                  </a:lnTo>
                  <a:lnTo>
                    <a:pt x="1360943" y="372665"/>
                  </a:lnTo>
                  <a:lnTo>
                    <a:pt x="1345298" y="367664"/>
                  </a:lnTo>
                  <a:lnTo>
                    <a:pt x="1339611" y="379069"/>
                  </a:lnTo>
                  <a:lnTo>
                    <a:pt x="1335519" y="389461"/>
                  </a:lnTo>
                  <a:lnTo>
                    <a:pt x="1333046" y="398829"/>
                  </a:lnTo>
                  <a:lnTo>
                    <a:pt x="1332217" y="407162"/>
                  </a:lnTo>
                  <a:lnTo>
                    <a:pt x="1332217" y="413003"/>
                  </a:lnTo>
                  <a:lnTo>
                    <a:pt x="1377810" y="421893"/>
                  </a:lnTo>
                  <a:lnTo>
                    <a:pt x="1388402" y="421868"/>
                  </a:lnTo>
                  <a:lnTo>
                    <a:pt x="1400162" y="421782"/>
                  </a:lnTo>
                  <a:lnTo>
                    <a:pt x="1413064" y="421626"/>
                  </a:lnTo>
                  <a:lnTo>
                    <a:pt x="1427086" y="421386"/>
                  </a:lnTo>
                  <a:lnTo>
                    <a:pt x="1441252" y="421199"/>
                  </a:lnTo>
                  <a:lnTo>
                    <a:pt x="1454788" y="421036"/>
                  </a:lnTo>
                  <a:lnTo>
                    <a:pt x="1467680" y="420921"/>
                  </a:lnTo>
                  <a:lnTo>
                    <a:pt x="1479918" y="420877"/>
                  </a:lnTo>
                  <a:lnTo>
                    <a:pt x="1506586" y="422187"/>
                  </a:lnTo>
                  <a:lnTo>
                    <a:pt x="1550159" y="432665"/>
                  </a:lnTo>
                  <a:lnTo>
                    <a:pt x="1589900" y="468201"/>
                  </a:lnTo>
                  <a:lnTo>
                    <a:pt x="1597520" y="505332"/>
                  </a:lnTo>
                  <a:lnTo>
                    <a:pt x="1593638" y="535100"/>
                  </a:lnTo>
                  <a:lnTo>
                    <a:pt x="1562587" y="585253"/>
                  </a:lnTo>
                  <a:lnTo>
                    <a:pt x="1503288" y="622091"/>
                  </a:lnTo>
                  <a:lnTo>
                    <a:pt x="1433029" y="640899"/>
                  </a:lnTo>
                  <a:lnTo>
                    <a:pt x="1394828" y="643254"/>
                  </a:lnTo>
                  <a:lnTo>
                    <a:pt x="1364227" y="642062"/>
                  </a:lnTo>
                  <a:lnTo>
                    <a:pt x="1313121" y="632485"/>
                  </a:lnTo>
                  <a:lnTo>
                    <a:pt x="1276091" y="613745"/>
                  </a:lnTo>
                  <a:lnTo>
                    <a:pt x="1254874" y="574293"/>
                  </a:lnTo>
                  <a:lnTo>
                    <a:pt x="1258138" y="554390"/>
                  </a:lnTo>
                  <a:lnTo>
                    <a:pt x="1267939" y="534130"/>
                  </a:lnTo>
                  <a:lnTo>
                    <a:pt x="1284288" y="513536"/>
                  </a:lnTo>
                  <a:lnTo>
                    <a:pt x="1307198" y="492632"/>
                  </a:lnTo>
                  <a:lnTo>
                    <a:pt x="1292103" y="484751"/>
                  </a:lnTo>
                  <a:lnTo>
                    <a:pt x="1281306" y="475202"/>
                  </a:lnTo>
                  <a:lnTo>
                    <a:pt x="1274819" y="463986"/>
                  </a:lnTo>
                  <a:lnTo>
                    <a:pt x="1272654" y="451103"/>
                  </a:lnTo>
                  <a:lnTo>
                    <a:pt x="1275819" y="432814"/>
                  </a:lnTo>
                  <a:lnTo>
                    <a:pt x="1285306" y="411083"/>
                  </a:lnTo>
                  <a:lnTo>
                    <a:pt x="1301104" y="385899"/>
                  </a:lnTo>
                  <a:lnTo>
                    <a:pt x="1323200" y="357250"/>
                  </a:lnTo>
                  <a:lnTo>
                    <a:pt x="1300937" y="340560"/>
                  </a:lnTo>
                  <a:lnTo>
                    <a:pt x="1285020" y="320214"/>
                  </a:lnTo>
                  <a:lnTo>
                    <a:pt x="1275462" y="296225"/>
                  </a:lnTo>
                  <a:lnTo>
                    <a:pt x="1272273" y="268604"/>
                  </a:lnTo>
                  <a:lnTo>
                    <a:pt x="1274724" y="243770"/>
                  </a:lnTo>
                  <a:lnTo>
                    <a:pt x="1294293" y="201721"/>
                  </a:lnTo>
                  <a:lnTo>
                    <a:pt x="1332554" y="170602"/>
                  </a:lnTo>
                  <a:lnTo>
                    <a:pt x="1385219" y="154652"/>
                  </a:lnTo>
                  <a:lnTo>
                    <a:pt x="1416672" y="152653"/>
                  </a:lnTo>
                  <a:close/>
                </a:path>
                <a:path w="4298315" h="643255">
                  <a:moveTo>
                    <a:pt x="3321926" y="151002"/>
                  </a:moveTo>
                  <a:lnTo>
                    <a:pt x="3347024" y="152195"/>
                  </a:lnTo>
                  <a:lnTo>
                    <a:pt x="3371646" y="155781"/>
                  </a:lnTo>
                  <a:lnTo>
                    <a:pt x="3395792" y="161772"/>
                  </a:lnTo>
                  <a:lnTo>
                    <a:pt x="3419462" y="170179"/>
                  </a:lnTo>
                  <a:lnTo>
                    <a:pt x="3413578" y="194034"/>
                  </a:lnTo>
                  <a:lnTo>
                    <a:pt x="3408111" y="218519"/>
                  </a:lnTo>
                  <a:lnTo>
                    <a:pt x="3403049" y="243599"/>
                  </a:lnTo>
                  <a:lnTo>
                    <a:pt x="3398380" y="269239"/>
                  </a:lnTo>
                  <a:lnTo>
                    <a:pt x="3379965" y="272288"/>
                  </a:lnTo>
                  <a:lnTo>
                    <a:pt x="3354184" y="188594"/>
                  </a:lnTo>
                  <a:lnTo>
                    <a:pt x="3348088" y="186308"/>
                  </a:lnTo>
                  <a:lnTo>
                    <a:pt x="3339960" y="185165"/>
                  </a:lnTo>
                  <a:lnTo>
                    <a:pt x="3329673" y="185165"/>
                  </a:lnTo>
                  <a:lnTo>
                    <a:pt x="3280131" y="203971"/>
                  </a:lnTo>
                  <a:lnTo>
                    <a:pt x="3256374" y="236587"/>
                  </a:lnTo>
                  <a:lnTo>
                    <a:pt x="3244095" y="281199"/>
                  </a:lnTo>
                  <a:lnTo>
                    <a:pt x="3242551" y="307720"/>
                  </a:lnTo>
                  <a:lnTo>
                    <a:pt x="3244499" y="338246"/>
                  </a:lnTo>
                  <a:lnTo>
                    <a:pt x="3260017" y="386391"/>
                  </a:lnTo>
                  <a:lnTo>
                    <a:pt x="3290706" y="417562"/>
                  </a:lnTo>
                  <a:lnTo>
                    <a:pt x="3334850" y="433044"/>
                  </a:lnTo>
                  <a:lnTo>
                    <a:pt x="3361804" y="434975"/>
                  </a:lnTo>
                  <a:lnTo>
                    <a:pt x="3375688" y="434572"/>
                  </a:lnTo>
                  <a:lnTo>
                    <a:pt x="3389918" y="433371"/>
                  </a:lnTo>
                  <a:lnTo>
                    <a:pt x="3404506" y="431385"/>
                  </a:lnTo>
                  <a:lnTo>
                    <a:pt x="3419462" y="428625"/>
                  </a:lnTo>
                  <a:lnTo>
                    <a:pt x="3422129" y="448690"/>
                  </a:lnTo>
                  <a:lnTo>
                    <a:pt x="3394098" y="462506"/>
                  </a:lnTo>
                  <a:lnTo>
                    <a:pt x="3365614" y="472344"/>
                  </a:lnTo>
                  <a:lnTo>
                    <a:pt x="3336654" y="478230"/>
                  </a:lnTo>
                  <a:lnTo>
                    <a:pt x="3307194" y="480187"/>
                  </a:lnTo>
                  <a:lnTo>
                    <a:pt x="3272164" y="477539"/>
                  </a:lnTo>
                  <a:lnTo>
                    <a:pt x="3211914" y="456291"/>
                  </a:lnTo>
                  <a:lnTo>
                    <a:pt x="3166002" y="414615"/>
                  </a:lnTo>
                  <a:lnTo>
                    <a:pt x="3142380" y="357846"/>
                  </a:lnTo>
                  <a:lnTo>
                    <a:pt x="3139427" y="324103"/>
                  </a:lnTo>
                  <a:lnTo>
                    <a:pt x="3142641" y="287285"/>
                  </a:lnTo>
                  <a:lnTo>
                    <a:pt x="3168359" y="224698"/>
                  </a:lnTo>
                  <a:lnTo>
                    <a:pt x="3218341" y="177952"/>
                  </a:lnTo>
                  <a:lnTo>
                    <a:pt x="3283873" y="154001"/>
                  </a:lnTo>
                  <a:lnTo>
                    <a:pt x="3321926" y="151002"/>
                  </a:lnTo>
                  <a:close/>
                </a:path>
                <a:path w="4298315" h="643255">
                  <a:moveTo>
                    <a:pt x="2340343" y="151002"/>
                  </a:moveTo>
                  <a:lnTo>
                    <a:pt x="2412066" y="161861"/>
                  </a:lnTo>
                  <a:lnTo>
                    <a:pt x="2467216" y="194437"/>
                  </a:lnTo>
                  <a:lnTo>
                    <a:pt x="2502363" y="244728"/>
                  </a:lnTo>
                  <a:lnTo>
                    <a:pt x="2514079" y="309117"/>
                  </a:lnTo>
                  <a:lnTo>
                    <a:pt x="2510910" y="345483"/>
                  </a:lnTo>
                  <a:lnTo>
                    <a:pt x="2485522" y="407308"/>
                  </a:lnTo>
                  <a:lnTo>
                    <a:pt x="2435845" y="453558"/>
                  </a:lnTo>
                  <a:lnTo>
                    <a:pt x="2369499" y="477232"/>
                  </a:lnTo>
                  <a:lnTo>
                    <a:pt x="2330564" y="480187"/>
                  </a:lnTo>
                  <a:lnTo>
                    <a:pt x="2292940" y="477398"/>
                  </a:lnTo>
                  <a:lnTo>
                    <a:pt x="2229694" y="455058"/>
                  </a:lnTo>
                  <a:lnTo>
                    <a:pt x="2183403" y="411384"/>
                  </a:lnTo>
                  <a:lnTo>
                    <a:pt x="2159781" y="352901"/>
                  </a:lnTo>
                  <a:lnTo>
                    <a:pt x="2156828" y="318515"/>
                  </a:lnTo>
                  <a:lnTo>
                    <a:pt x="2159923" y="283487"/>
                  </a:lnTo>
                  <a:lnTo>
                    <a:pt x="2184688" y="223289"/>
                  </a:lnTo>
                  <a:lnTo>
                    <a:pt x="2233312" y="177524"/>
                  </a:lnTo>
                  <a:lnTo>
                    <a:pt x="2300316" y="153953"/>
                  </a:lnTo>
                  <a:lnTo>
                    <a:pt x="2340343" y="151002"/>
                  </a:lnTo>
                  <a:close/>
                </a:path>
                <a:path w="4298315" h="643255">
                  <a:moveTo>
                    <a:pt x="668896" y="149987"/>
                  </a:moveTo>
                  <a:lnTo>
                    <a:pt x="673976" y="152653"/>
                  </a:lnTo>
                  <a:lnTo>
                    <a:pt x="673976" y="188849"/>
                  </a:lnTo>
                  <a:lnTo>
                    <a:pt x="703932" y="172327"/>
                  </a:lnTo>
                  <a:lnTo>
                    <a:pt x="734555" y="160496"/>
                  </a:lnTo>
                  <a:lnTo>
                    <a:pt x="765844" y="153380"/>
                  </a:lnTo>
                  <a:lnTo>
                    <a:pt x="797801" y="151002"/>
                  </a:lnTo>
                  <a:lnTo>
                    <a:pt x="799579" y="153415"/>
                  </a:lnTo>
                  <a:lnTo>
                    <a:pt x="794241" y="180465"/>
                  </a:lnTo>
                  <a:lnTo>
                    <a:pt x="789070" y="208454"/>
                  </a:lnTo>
                  <a:lnTo>
                    <a:pt x="784041" y="237372"/>
                  </a:lnTo>
                  <a:lnTo>
                    <a:pt x="779132" y="267207"/>
                  </a:lnTo>
                  <a:lnTo>
                    <a:pt x="759701" y="270637"/>
                  </a:lnTo>
                  <a:lnTo>
                    <a:pt x="746771" y="229542"/>
                  </a:lnTo>
                  <a:lnTo>
                    <a:pt x="716521" y="201929"/>
                  </a:lnTo>
                  <a:lnTo>
                    <a:pt x="707426" y="202644"/>
                  </a:lnTo>
                  <a:lnTo>
                    <a:pt x="697296" y="204787"/>
                  </a:lnTo>
                  <a:lnTo>
                    <a:pt x="686142" y="208359"/>
                  </a:lnTo>
                  <a:lnTo>
                    <a:pt x="673976" y="213360"/>
                  </a:lnTo>
                  <a:lnTo>
                    <a:pt x="673976" y="356996"/>
                  </a:lnTo>
                  <a:lnTo>
                    <a:pt x="674150" y="401478"/>
                  </a:lnTo>
                  <a:lnTo>
                    <a:pt x="677659" y="441451"/>
                  </a:lnTo>
                  <a:lnTo>
                    <a:pt x="730872" y="455802"/>
                  </a:lnTo>
                  <a:lnTo>
                    <a:pt x="731888" y="471804"/>
                  </a:lnTo>
                  <a:lnTo>
                    <a:pt x="704404" y="471378"/>
                  </a:lnTo>
                  <a:lnTo>
                    <a:pt x="677564" y="471058"/>
                  </a:lnTo>
                  <a:lnTo>
                    <a:pt x="651342" y="470858"/>
                  </a:lnTo>
                  <a:lnTo>
                    <a:pt x="625716" y="470788"/>
                  </a:lnTo>
                  <a:lnTo>
                    <a:pt x="601623" y="470858"/>
                  </a:lnTo>
                  <a:lnTo>
                    <a:pt x="577521" y="471058"/>
                  </a:lnTo>
                  <a:lnTo>
                    <a:pt x="553412" y="471378"/>
                  </a:lnTo>
                  <a:lnTo>
                    <a:pt x="529297" y="471804"/>
                  </a:lnTo>
                  <a:lnTo>
                    <a:pt x="527634" y="455802"/>
                  </a:lnTo>
                  <a:lnTo>
                    <a:pt x="570153" y="443991"/>
                  </a:lnTo>
                  <a:lnTo>
                    <a:pt x="578844" y="405455"/>
                  </a:lnTo>
                  <a:lnTo>
                    <a:pt x="578866" y="392811"/>
                  </a:lnTo>
                  <a:lnTo>
                    <a:pt x="578866" y="280924"/>
                  </a:lnTo>
                  <a:lnTo>
                    <a:pt x="578531" y="233806"/>
                  </a:lnTo>
                  <a:lnTo>
                    <a:pt x="529640" y="189229"/>
                  </a:lnTo>
                  <a:lnTo>
                    <a:pt x="527634" y="175513"/>
                  </a:lnTo>
                  <a:lnTo>
                    <a:pt x="565476" y="169632"/>
                  </a:lnTo>
                  <a:lnTo>
                    <a:pt x="601646" y="163417"/>
                  </a:lnTo>
                  <a:lnTo>
                    <a:pt x="636126" y="156868"/>
                  </a:lnTo>
                  <a:lnTo>
                    <a:pt x="668896" y="149987"/>
                  </a:lnTo>
                  <a:close/>
                </a:path>
                <a:path w="4298315" h="643255">
                  <a:moveTo>
                    <a:pt x="3606025" y="149732"/>
                  </a:moveTo>
                  <a:lnTo>
                    <a:pt x="3609708" y="152400"/>
                  </a:lnTo>
                  <a:lnTo>
                    <a:pt x="3608801" y="175851"/>
                  </a:lnTo>
                  <a:lnTo>
                    <a:pt x="3608168" y="200088"/>
                  </a:lnTo>
                  <a:lnTo>
                    <a:pt x="3607797" y="225087"/>
                  </a:lnTo>
                  <a:lnTo>
                    <a:pt x="3607676" y="250825"/>
                  </a:lnTo>
                  <a:lnTo>
                    <a:pt x="3607676" y="377063"/>
                  </a:lnTo>
                  <a:lnTo>
                    <a:pt x="3608051" y="423283"/>
                  </a:lnTo>
                  <a:lnTo>
                    <a:pt x="3658603" y="455802"/>
                  </a:lnTo>
                  <a:lnTo>
                    <a:pt x="3659619" y="471804"/>
                  </a:lnTo>
                  <a:lnTo>
                    <a:pt x="3634826" y="471378"/>
                  </a:lnTo>
                  <a:lnTo>
                    <a:pt x="3610152" y="471058"/>
                  </a:lnTo>
                  <a:lnTo>
                    <a:pt x="3585574" y="470858"/>
                  </a:lnTo>
                  <a:lnTo>
                    <a:pt x="3561067" y="470788"/>
                  </a:lnTo>
                  <a:lnTo>
                    <a:pt x="3536205" y="470858"/>
                  </a:lnTo>
                  <a:lnTo>
                    <a:pt x="3511521" y="471058"/>
                  </a:lnTo>
                  <a:lnTo>
                    <a:pt x="3487004" y="471378"/>
                  </a:lnTo>
                  <a:lnTo>
                    <a:pt x="3462642" y="471804"/>
                  </a:lnTo>
                  <a:lnTo>
                    <a:pt x="3460991" y="455802"/>
                  </a:lnTo>
                  <a:lnTo>
                    <a:pt x="3503536" y="443991"/>
                  </a:lnTo>
                  <a:lnTo>
                    <a:pt x="3508616" y="442721"/>
                  </a:lnTo>
                  <a:lnTo>
                    <a:pt x="3511410" y="439292"/>
                  </a:lnTo>
                  <a:lnTo>
                    <a:pt x="3512553" y="390143"/>
                  </a:lnTo>
                  <a:lnTo>
                    <a:pt x="3512553" y="282320"/>
                  </a:lnTo>
                  <a:lnTo>
                    <a:pt x="3512251" y="240220"/>
                  </a:lnTo>
                  <a:lnTo>
                    <a:pt x="3511283" y="201549"/>
                  </a:lnTo>
                  <a:lnTo>
                    <a:pt x="3463277" y="189229"/>
                  </a:lnTo>
                  <a:lnTo>
                    <a:pt x="3461372" y="175513"/>
                  </a:lnTo>
                  <a:lnTo>
                    <a:pt x="3501280" y="169253"/>
                  </a:lnTo>
                  <a:lnTo>
                    <a:pt x="3538699" y="162861"/>
                  </a:lnTo>
                  <a:lnTo>
                    <a:pt x="3573618" y="156350"/>
                  </a:lnTo>
                  <a:lnTo>
                    <a:pt x="3606025" y="149732"/>
                  </a:lnTo>
                  <a:close/>
                </a:path>
                <a:path w="4298315" h="643255">
                  <a:moveTo>
                    <a:pt x="3046717" y="149732"/>
                  </a:moveTo>
                  <a:lnTo>
                    <a:pt x="3050400" y="152400"/>
                  </a:lnTo>
                  <a:lnTo>
                    <a:pt x="3049493" y="175851"/>
                  </a:lnTo>
                  <a:lnTo>
                    <a:pt x="3048860" y="200088"/>
                  </a:lnTo>
                  <a:lnTo>
                    <a:pt x="3048489" y="225087"/>
                  </a:lnTo>
                  <a:lnTo>
                    <a:pt x="3048368" y="250825"/>
                  </a:lnTo>
                  <a:lnTo>
                    <a:pt x="3048368" y="377063"/>
                  </a:lnTo>
                  <a:lnTo>
                    <a:pt x="3048743" y="423283"/>
                  </a:lnTo>
                  <a:lnTo>
                    <a:pt x="3099295" y="455802"/>
                  </a:lnTo>
                  <a:lnTo>
                    <a:pt x="3100311" y="471804"/>
                  </a:lnTo>
                  <a:lnTo>
                    <a:pt x="3075518" y="471378"/>
                  </a:lnTo>
                  <a:lnTo>
                    <a:pt x="3050844" y="471058"/>
                  </a:lnTo>
                  <a:lnTo>
                    <a:pt x="3026266" y="470858"/>
                  </a:lnTo>
                  <a:lnTo>
                    <a:pt x="3001759" y="470788"/>
                  </a:lnTo>
                  <a:lnTo>
                    <a:pt x="2976897" y="470858"/>
                  </a:lnTo>
                  <a:lnTo>
                    <a:pt x="2952213" y="471058"/>
                  </a:lnTo>
                  <a:lnTo>
                    <a:pt x="2927696" y="471378"/>
                  </a:lnTo>
                  <a:lnTo>
                    <a:pt x="2903334" y="471804"/>
                  </a:lnTo>
                  <a:lnTo>
                    <a:pt x="2901683" y="455802"/>
                  </a:lnTo>
                  <a:lnTo>
                    <a:pt x="2944228" y="443991"/>
                  </a:lnTo>
                  <a:lnTo>
                    <a:pt x="2949308" y="442721"/>
                  </a:lnTo>
                  <a:lnTo>
                    <a:pt x="2952102" y="439292"/>
                  </a:lnTo>
                  <a:lnTo>
                    <a:pt x="2953245" y="390143"/>
                  </a:lnTo>
                  <a:lnTo>
                    <a:pt x="2953245" y="282320"/>
                  </a:lnTo>
                  <a:lnTo>
                    <a:pt x="2952943" y="240220"/>
                  </a:lnTo>
                  <a:lnTo>
                    <a:pt x="2951975" y="201549"/>
                  </a:lnTo>
                  <a:lnTo>
                    <a:pt x="2903969" y="189229"/>
                  </a:lnTo>
                  <a:lnTo>
                    <a:pt x="2902064" y="175513"/>
                  </a:lnTo>
                  <a:lnTo>
                    <a:pt x="2941972" y="169253"/>
                  </a:lnTo>
                  <a:lnTo>
                    <a:pt x="2979391" y="162861"/>
                  </a:lnTo>
                  <a:lnTo>
                    <a:pt x="3014310" y="156350"/>
                  </a:lnTo>
                  <a:lnTo>
                    <a:pt x="3046717" y="149732"/>
                  </a:lnTo>
                  <a:close/>
                </a:path>
                <a:path w="4298315" h="643255">
                  <a:moveTo>
                    <a:pt x="959472" y="149732"/>
                  </a:moveTo>
                  <a:lnTo>
                    <a:pt x="963155" y="152400"/>
                  </a:lnTo>
                  <a:lnTo>
                    <a:pt x="962248" y="174573"/>
                  </a:lnTo>
                  <a:lnTo>
                    <a:pt x="961615" y="199199"/>
                  </a:lnTo>
                  <a:lnTo>
                    <a:pt x="961244" y="226302"/>
                  </a:lnTo>
                  <a:lnTo>
                    <a:pt x="961123" y="255904"/>
                  </a:lnTo>
                  <a:lnTo>
                    <a:pt x="961123" y="359028"/>
                  </a:lnTo>
                  <a:lnTo>
                    <a:pt x="969856" y="406374"/>
                  </a:lnTo>
                  <a:lnTo>
                    <a:pt x="1007281" y="433599"/>
                  </a:lnTo>
                  <a:lnTo>
                    <a:pt x="1020686" y="434720"/>
                  </a:lnTo>
                  <a:lnTo>
                    <a:pt x="1036259" y="433861"/>
                  </a:lnTo>
                  <a:lnTo>
                    <a:pt x="1051166" y="431276"/>
                  </a:lnTo>
                  <a:lnTo>
                    <a:pt x="1065406" y="426952"/>
                  </a:lnTo>
                  <a:lnTo>
                    <a:pt x="1078979" y="420877"/>
                  </a:lnTo>
                  <a:lnTo>
                    <a:pt x="1078979" y="278256"/>
                  </a:lnTo>
                  <a:lnTo>
                    <a:pt x="1078614" y="235489"/>
                  </a:lnTo>
                  <a:lnTo>
                    <a:pt x="1032370" y="189229"/>
                  </a:lnTo>
                  <a:lnTo>
                    <a:pt x="1030465" y="175513"/>
                  </a:lnTo>
                  <a:lnTo>
                    <a:pt x="1069039" y="169253"/>
                  </a:lnTo>
                  <a:lnTo>
                    <a:pt x="1105506" y="162861"/>
                  </a:lnTo>
                  <a:lnTo>
                    <a:pt x="1139853" y="156350"/>
                  </a:lnTo>
                  <a:lnTo>
                    <a:pt x="1172070" y="149732"/>
                  </a:lnTo>
                  <a:lnTo>
                    <a:pt x="1176134" y="152400"/>
                  </a:lnTo>
                  <a:lnTo>
                    <a:pt x="1175060" y="175067"/>
                  </a:lnTo>
                  <a:lnTo>
                    <a:pt x="1174308" y="200199"/>
                  </a:lnTo>
                  <a:lnTo>
                    <a:pt x="1173866" y="227784"/>
                  </a:lnTo>
                  <a:lnTo>
                    <a:pt x="1173721" y="257810"/>
                  </a:lnTo>
                  <a:lnTo>
                    <a:pt x="1173745" y="312670"/>
                  </a:lnTo>
                  <a:lnTo>
                    <a:pt x="1173816" y="355695"/>
                  </a:lnTo>
                  <a:lnTo>
                    <a:pt x="1174102" y="406145"/>
                  </a:lnTo>
                  <a:lnTo>
                    <a:pt x="1176134" y="427863"/>
                  </a:lnTo>
                  <a:lnTo>
                    <a:pt x="1177150" y="433324"/>
                  </a:lnTo>
                  <a:lnTo>
                    <a:pt x="1179309" y="437514"/>
                  </a:lnTo>
                  <a:lnTo>
                    <a:pt x="1182484" y="440308"/>
                  </a:lnTo>
                  <a:lnTo>
                    <a:pt x="1185532" y="443229"/>
                  </a:lnTo>
                  <a:lnTo>
                    <a:pt x="1222616" y="448690"/>
                  </a:lnTo>
                  <a:lnTo>
                    <a:pt x="1224267" y="463423"/>
                  </a:lnTo>
                  <a:lnTo>
                    <a:pt x="1201002" y="470757"/>
                  </a:lnTo>
                  <a:lnTo>
                    <a:pt x="1179404" y="475996"/>
                  </a:lnTo>
                  <a:lnTo>
                    <a:pt x="1159473" y="479139"/>
                  </a:lnTo>
                  <a:lnTo>
                    <a:pt x="1141209" y="480187"/>
                  </a:lnTo>
                  <a:lnTo>
                    <a:pt x="1120732" y="477924"/>
                  </a:lnTo>
                  <a:lnTo>
                    <a:pt x="1104077" y="471138"/>
                  </a:lnTo>
                  <a:lnTo>
                    <a:pt x="1091256" y="459827"/>
                  </a:lnTo>
                  <a:lnTo>
                    <a:pt x="1082281" y="443991"/>
                  </a:lnTo>
                  <a:lnTo>
                    <a:pt x="1057159" y="459827"/>
                  </a:lnTo>
                  <a:lnTo>
                    <a:pt x="1030941" y="471138"/>
                  </a:lnTo>
                  <a:lnTo>
                    <a:pt x="1003628" y="477924"/>
                  </a:lnTo>
                  <a:lnTo>
                    <a:pt x="975220" y="480187"/>
                  </a:lnTo>
                  <a:lnTo>
                    <a:pt x="949742" y="478518"/>
                  </a:lnTo>
                  <a:lnTo>
                    <a:pt x="908837" y="465131"/>
                  </a:lnTo>
                  <a:lnTo>
                    <a:pt x="872858" y="421211"/>
                  </a:lnTo>
                  <a:lnTo>
                    <a:pt x="866000" y="378078"/>
                  </a:lnTo>
                  <a:lnTo>
                    <a:pt x="866000" y="307086"/>
                  </a:lnTo>
                  <a:lnTo>
                    <a:pt x="865907" y="273629"/>
                  </a:lnTo>
                  <a:lnTo>
                    <a:pt x="865635" y="244887"/>
                  </a:lnTo>
                  <a:lnTo>
                    <a:pt x="865196" y="220860"/>
                  </a:lnTo>
                  <a:lnTo>
                    <a:pt x="864603" y="201549"/>
                  </a:lnTo>
                  <a:lnTo>
                    <a:pt x="816724" y="189229"/>
                  </a:lnTo>
                  <a:lnTo>
                    <a:pt x="814819" y="175513"/>
                  </a:lnTo>
                  <a:lnTo>
                    <a:pt x="854584" y="169253"/>
                  </a:lnTo>
                  <a:lnTo>
                    <a:pt x="891955" y="162861"/>
                  </a:lnTo>
                  <a:lnTo>
                    <a:pt x="926922" y="156350"/>
                  </a:lnTo>
                  <a:lnTo>
                    <a:pt x="959472" y="149732"/>
                  </a:lnTo>
                  <a:close/>
                </a:path>
                <a:path w="4298315" h="643255">
                  <a:moveTo>
                    <a:pt x="3820655" y="74675"/>
                  </a:moveTo>
                  <a:lnTo>
                    <a:pt x="3825354" y="77088"/>
                  </a:lnTo>
                  <a:lnTo>
                    <a:pt x="3824927" y="97613"/>
                  </a:lnTo>
                  <a:lnTo>
                    <a:pt x="3824608" y="118792"/>
                  </a:lnTo>
                  <a:lnTo>
                    <a:pt x="3824407" y="140614"/>
                  </a:lnTo>
                  <a:lnTo>
                    <a:pt x="3824338" y="163067"/>
                  </a:lnTo>
                  <a:lnTo>
                    <a:pt x="3918064" y="163067"/>
                  </a:lnTo>
                  <a:lnTo>
                    <a:pt x="3918064" y="199643"/>
                  </a:lnTo>
                  <a:lnTo>
                    <a:pt x="3824338" y="199643"/>
                  </a:lnTo>
                  <a:lnTo>
                    <a:pt x="3823485" y="249862"/>
                  </a:lnTo>
                  <a:lnTo>
                    <a:pt x="3822846" y="296116"/>
                  </a:lnTo>
                  <a:lnTo>
                    <a:pt x="3822445" y="338393"/>
                  </a:lnTo>
                  <a:lnTo>
                    <a:pt x="3822306" y="376681"/>
                  </a:lnTo>
                  <a:lnTo>
                    <a:pt x="3822969" y="392324"/>
                  </a:lnTo>
                  <a:lnTo>
                    <a:pt x="3839129" y="429085"/>
                  </a:lnTo>
                  <a:lnTo>
                    <a:pt x="3872598" y="436371"/>
                  </a:lnTo>
                  <a:lnTo>
                    <a:pt x="3884194" y="436205"/>
                  </a:lnTo>
                  <a:lnTo>
                    <a:pt x="3896315" y="435705"/>
                  </a:lnTo>
                  <a:lnTo>
                    <a:pt x="3908959" y="434871"/>
                  </a:lnTo>
                  <a:lnTo>
                    <a:pt x="3922128" y="433704"/>
                  </a:lnTo>
                  <a:lnTo>
                    <a:pt x="3924795" y="453770"/>
                  </a:lnTo>
                  <a:lnTo>
                    <a:pt x="3898649" y="465199"/>
                  </a:lnTo>
                  <a:lnTo>
                    <a:pt x="3873360" y="473376"/>
                  </a:lnTo>
                  <a:lnTo>
                    <a:pt x="3848928" y="478291"/>
                  </a:lnTo>
                  <a:lnTo>
                    <a:pt x="3825354" y="479932"/>
                  </a:lnTo>
                  <a:lnTo>
                    <a:pt x="3803254" y="478696"/>
                  </a:lnTo>
                  <a:lnTo>
                    <a:pt x="3752837" y="460248"/>
                  </a:lnTo>
                  <a:lnTo>
                    <a:pt x="3728905" y="419671"/>
                  </a:lnTo>
                  <a:lnTo>
                    <a:pt x="3727310" y="401192"/>
                  </a:lnTo>
                  <a:lnTo>
                    <a:pt x="3727429" y="362350"/>
                  </a:lnTo>
                  <a:lnTo>
                    <a:pt x="3727786" y="315531"/>
                  </a:lnTo>
                  <a:lnTo>
                    <a:pt x="3728381" y="260711"/>
                  </a:lnTo>
                  <a:lnTo>
                    <a:pt x="3729215" y="197865"/>
                  </a:lnTo>
                  <a:lnTo>
                    <a:pt x="3684003" y="186181"/>
                  </a:lnTo>
                  <a:lnTo>
                    <a:pt x="3681082" y="168148"/>
                  </a:lnTo>
                  <a:lnTo>
                    <a:pt x="3736962" y="163067"/>
                  </a:lnTo>
                  <a:lnTo>
                    <a:pt x="3768712" y="84454"/>
                  </a:lnTo>
                  <a:lnTo>
                    <a:pt x="3782668" y="81926"/>
                  </a:lnTo>
                  <a:lnTo>
                    <a:pt x="3795969" y="79470"/>
                  </a:lnTo>
                  <a:lnTo>
                    <a:pt x="3808628" y="77061"/>
                  </a:lnTo>
                  <a:lnTo>
                    <a:pt x="3820655" y="74675"/>
                  </a:lnTo>
                  <a:close/>
                </a:path>
                <a:path w="4298315" h="643255">
                  <a:moveTo>
                    <a:pt x="215988" y="33146"/>
                  </a:moveTo>
                  <a:lnTo>
                    <a:pt x="201379" y="33313"/>
                  </a:lnTo>
                  <a:lnTo>
                    <a:pt x="186353" y="33813"/>
                  </a:lnTo>
                  <a:lnTo>
                    <a:pt x="170908" y="34647"/>
                  </a:lnTo>
                  <a:lnTo>
                    <a:pt x="155041" y="35813"/>
                  </a:lnTo>
                  <a:lnTo>
                    <a:pt x="155041" y="436625"/>
                  </a:lnTo>
                  <a:lnTo>
                    <a:pt x="194244" y="440896"/>
                  </a:lnTo>
                  <a:lnTo>
                    <a:pt x="217665" y="441325"/>
                  </a:lnTo>
                  <a:lnTo>
                    <a:pt x="251819" y="438132"/>
                  </a:lnTo>
                  <a:lnTo>
                    <a:pt x="307072" y="412553"/>
                  </a:lnTo>
                  <a:lnTo>
                    <a:pt x="344722" y="361166"/>
                  </a:lnTo>
                  <a:lnTo>
                    <a:pt x="363647" y="283112"/>
                  </a:lnTo>
                  <a:lnTo>
                    <a:pt x="366014" y="234061"/>
                  </a:lnTo>
                  <a:lnTo>
                    <a:pt x="363752" y="186295"/>
                  </a:lnTo>
                  <a:lnTo>
                    <a:pt x="356968" y="145113"/>
                  </a:lnTo>
                  <a:lnTo>
                    <a:pt x="329844" y="82550"/>
                  </a:lnTo>
                  <a:lnTo>
                    <a:pt x="283294" y="45513"/>
                  </a:lnTo>
                  <a:lnTo>
                    <a:pt x="215988" y="33146"/>
                  </a:lnTo>
                  <a:close/>
                </a:path>
                <a:path w="4298315" h="643255">
                  <a:moveTo>
                    <a:pt x="1775701" y="2031"/>
                  </a:moveTo>
                  <a:lnTo>
                    <a:pt x="1816420" y="2605"/>
                  </a:lnTo>
                  <a:lnTo>
                    <a:pt x="1856282" y="3000"/>
                  </a:lnTo>
                  <a:lnTo>
                    <a:pt x="1895287" y="3228"/>
                  </a:lnTo>
                  <a:lnTo>
                    <a:pt x="1933435" y="3301"/>
                  </a:lnTo>
                  <a:lnTo>
                    <a:pt x="2026780" y="3301"/>
                  </a:lnTo>
                  <a:lnTo>
                    <a:pt x="2064979" y="3228"/>
                  </a:lnTo>
                  <a:lnTo>
                    <a:pt x="2104155" y="3000"/>
                  </a:lnTo>
                  <a:lnTo>
                    <a:pt x="2144330" y="2605"/>
                  </a:lnTo>
                  <a:lnTo>
                    <a:pt x="2185530" y="2031"/>
                  </a:lnTo>
                  <a:lnTo>
                    <a:pt x="2187562" y="4699"/>
                  </a:lnTo>
                  <a:lnTo>
                    <a:pt x="2165464" y="127253"/>
                  </a:lnTo>
                  <a:lnTo>
                    <a:pt x="2146668" y="130301"/>
                  </a:lnTo>
                  <a:lnTo>
                    <a:pt x="2124951" y="37845"/>
                  </a:lnTo>
                  <a:lnTo>
                    <a:pt x="2028177" y="37845"/>
                  </a:lnTo>
                  <a:lnTo>
                    <a:pt x="2028177" y="364998"/>
                  </a:lnTo>
                  <a:lnTo>
                    <a:pt x="2028222" y="383885"/>
                  </a:lnTo>
                  <a:lnTo>
                    <a:pt x="2028812" y="429640"/>
                  </a:lnTo>
                  <a:lnTo>
                    <a:pt x="2090407" y="455040"/>
                  </a:lnTo>
                  <a:lnTo>
                    <a:pt x="2091423" y="471804"/>
                  </a:lnTo>
                  <a:lnTo>
                    <a:pt x="2063560" y="471378"/>
                  </a:lnTo>
                  <a:lnTo>
                    <a:pt x="2035590" y="471058"/>
                  </a:lnTo>
                  <a:lnTo>
                    <a:pt x="2007502" y="470858"/>
                  </a:lnTo>
                  <a:lnTo>
                    <a:pt x="1979282" y="470788"/>
                  </a:lnTo>
                  <a:lnTo>
                    <a:pt x="1950110" y="470858"/>
                  </a:lnTo>
                  <a:lnTo>
                    <a:pt x="1921640" y="471058"/>
                  </a:lnTo>
                  <a:lnTo>
                    <a:pt x="1893860" y="471378"/>
                  </a:lnTo>
                  <a:lnTo>
                    <a:pt x="1866760" y="471804"/>
                  </a:lnTo>
                  <a:lnTo>
                    <a:pt x="1865109" y="455040"/>
                  </a:lnTo>
                  <a:lnTo>
                    <a:pt x="1918703" y="440308"/>
                  </a:lnTo>
                  <a:lnTo>
                    <a:pt x="1927847" y="400938"/>
                  </a:lnTo>
                  <a:lnTo>
                    <a:pt x="1927974" y="364998"/>
                  </a:lnTo>
                  <a:lnTo>
                    <a:pt x="1927974" y="37845"/>
                  </a:lnTo>
                  <a:lnTo>
                    <a:pt x="1831581" y="37845"/>
                  </a:lnTo>
                  <a:lnTo>
                    <a:pt x="1800720" y="126873"/>
                  </a:lnTo>
                  <a:lnTo>
                    <a:pt x="1782051" y="129920"/>
                  </a:lnTo>
                  <a:lnTo>
                    <a:pt x="1773288" y="4699"/>
                  </a:lnTo>
                  <a:lnTo>
                    <a:pt x="1775701" y="2031"/>
                  </a:lnTo>
                  <a:close/>
                </a:path>
                <a:path w="4298315" h="643255">
                  <a:moveTo>
                    <a:pt x="227711" y="0"/>
                  </a:moveTo>
                  <a:lnTo>
                    <a:pt x="286292" y="3335"/>
                  </a:lnTo>
                  <a:lnTo>
                    <a:pt x="337127" y="13350"/>
                  </a:lnTo>
                  <a:lnTo>
                    <a:pt x="380219" y="30057"/>
                  </a:lnTo>
                  <a:lnTo>
                    <a:pt x="415569" y="53466"/>
                  </a:lnTo>
                  <a:lnTo>
                    <a:pt x="443113" y="83375"/>
                  </a:lnTo>
                  <a:lnTo>
                    <a:pt x="462786" y="119761"/>
                  </a:lnTo>
                  <a:lnTo>
                    <a:pt x="474589" y="162623"/>
                  </a:lnTo>
                  <a:lnTo>
                    <a:pt x="478523" y="211962"/>
                  </a:lnTo>
                  <a:lnTo>
                    <a:pt x="474158" y="270476"/>
                  </a:lnTo>
                  <a:lnTo>
                    <a:pt x="461065" y="322024"/>
                  </a:lnTo>
                  <a:lnTo>
                    <a:pt x="439245" y="366643"/>
                  </a:lnTo>
                  <a:lnTo>
                    <a:pt x="408698" y="404367"/>
                  </a:lnTo>
                  <a:lnTo>
                    <a:pt x="370243" y="434298"/>
                  </a:lnTo>
                  <a:lnTo>
                    <a:pt x="324694" y="455691"/>
                  </a:lnTo>
                  <a:lnTo>
                    <a:pt x="272049" y="468536"/>
                  </a:lnTo>
                  <a:lnTo>
                    <a:pt x="212305" y="472820"/>
                  </a:lnTo>
                  <a:lnTo>
                    <a:pt x="195375" y="472769"/>
                  </a:lnTo>
                  <a:lnTo>
                    <a:pt x="179406" y="472598"/>
                  </a:lnTo>
                  <a:lnTo>
                    <a:pt x="164399" y="472285"/>
                  </a:lnTo>
                  <a:lnTo>
                    <a:pt x="150355" y="471804"/>
                  </a:lnTo>
                  <a:lnTo>
                    <a:pt x="136458" y="471378"/>
                  </a:lnTo>
                  <a:lnTo>
                    <a:pt x="121893" y="471058"/>
                  </a:lnTo>
                  <a:lnTo>
                    <a:pt x="106658" y="470858"/>
                  </a:lnTo>
                  <a:lnTo>
                    <a:pt x="90754" y="470788"/>
                  </a:lnTo>
                  <a:lnTo>
                    <a:pt x="68984" y="470858"/>
                  </a:lnTo>
                  <a:lnTo>
                    <a:pt x="46882" y="471058"/>
                  </a:lnTo>
                  <a:lnTo>
                    <a:pt x="24445" y="471378"/>
                  </a:lnTo>
                  <a:lnTo>
                    <a:pt x="1676" y="471804"/>
                  </a:lnTo>
                  <a:lnTo>
                    <a:pt x="0" y="455040"/>
                  </a:lnTo>
                  <a:lnTo>
                    <a:pt x="44869" y="442721"/>
                  </a:lnTo>
                  <a:lnTo>
                    <a:pt x="54419" y="402336"/>
                  </a:lnTo>
                  <a:lnTo>
                    <a:pt x="54584" y="365632"/>
                  </a:lnTo>
                  <a:lnTo>
                    <a:pt x="54584" y="98805"/>
                  </a:lnTo>
                  <a:lnTo>
                    <a:pt x="54305" y="59181"/>
                  </a:lnTo>
                  <a:lnTo>
                    <a:pt x="1003" y="19050"/>
                  </a:lnTo>
                  <a:lnTo>
                    <a:pt x="0" y="2031"/>
                  </a:lnTo>
                  <a:lnTo>
                    <a:pt x="23190" y="2605"/>
                  </a:lnTo>
                  <a:lnTo>
                    <a:pt x="45880" y="3000"/>
                  </a:lnTo>
                  <a:lnTo>
                    <a:pt x="68067" y="3228"/>
                  </a:lnTo>
                  <a:lnTo>
                    <a:pt x="89750" y="3301"/>
                  </a:lnTo>
                  <a:lnTo>
                    <a:pt x="107641" y="3204"/>
                  </a:lnTo>
                  <a:lnTo>
                    <a:pt x="125156" y="2905"/>
                  </a:lnTo>
                  <a:lnTo>
                    <a:pt x="142298" y="2391"/>
                  </a:lnTo>
                  <a:lnTo>
                    <a:pt x="159067" y="1650"/>
                  </a:lnTo>
                  <a:lnTo>
                    <a:pt x="175788" y="910"/>
                  </a:lnTo>
                  <a:lnTo>
                    <a:pt x="192803" y="396"/>
                  </a:lnTo>
                  <a:lnTo>
                    <a:pt x="210111" y="97"/>
                  </a:lnTo>
                  <a:lnTo>
                    <a:pt x="22771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>
              <p:custDataLst>
                <p:tags r:id="rId20"/>
              </p:custDataLst>
            </p:nvPr>
          </p:nvSpPr>
          <p:spPr>
            <a:xfrm>
              <a:off x="4154423" y="555116"/>
              <a:ext cx="122809" cy="118491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>
              <p:custDataLst>
                <p:tags r:id="rId21"/>
              </p:custDataLst>
            </p:nvPr>
          </p:nvSpPr>
          <p:spPr>
            <a:xfrm>
              <a:off x="3595116" y="555116"/>
              <a:ext cx="122809" cy="118491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>
            <p:custDataLst>
              <p:tags r:id="rId4"/>
            </p:custDataLst>
          </p:nvPr>
        </p:nvGrpSpPr>
        <p:grpSpPr>
          <a:xfrm>
            <a:off x="5285232" y="544068"/>
            <a:ext cx="3008630" cy="706120"/>
            <a:chOff x="5285232" y="544068"/>
            <a:chExt cx="3008630" cy="706120"/>
          </a:xfrm>
        </p:grpSpPr>
        <p:sp>
          <p:nvSpPr>
            <p:cNvPr id="20" name="object 20"/>
            <p:cNvSpPr/>
            <p:nvPr>
              <p:custDataLst>
                <p:tags r:id="rId10"/>
              </p:custDataLst>
            </p:nvPr>
          </p:nvSpPr>
          <p:spPr>
            <a:xfrm>
              <a:off x="5285232" y="544068"/>
              <a:ext cx="3008375" cy="705612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11"/>
              </p:custDataLst>
            </p:nvPr>
          </p:nvSpPr>
          <p:spPr>
            <a:xfrm>
              <a:off x="5328793" y="586740"/>
              <a:ext cx="2922016" cy="620141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>
            <p:custDataLst>
              <p:tags r:id="rId5"/>
            </p:custDataLst>
          </p:nvPr>
        </p:nvGrpSpPr>
        <p:grpSpPr>
          <a:xfrm>
            <a:off x="435863" y="1363980"/>
            <a:ext cx="8255634" cy="2755900"/>
            <a:chOff x="435863" y="1363980"/>
            <a:chExt cx="8255634" cy="2755900"/>
          </a:xfrm>
        </p:grpSpPr>
        <p:sp>
          <p:nvSpPr>
            <p:cNvPr id="23" name="object 23"/>
            <p:cNvSpPr/>
            <p:nvPr>
              <p:custDataLst>
                <p:tags r:id="rId7"/>
              </p:custDataLst>
            </p:nvPr>
          </p:nvSpPr>
          <p:spPr>
            <a:xfrm>
              <a:off x="435863" y="1363980"/>
              <a:ext cx="8255508" cy="2755392"/>
            </a:xfrm>
            <a:prstGeom prst="rect">
              <a:avLst/>
            </a:prstGeom>
            <a:blipFill>
              <a:blip r:embed="rId4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8"/>
              </p:custDataLst>
            </p:nvPr>
          </p:nvSpPr>
          <p:spPr>
            <a:xfrm>
              <a:off x="499871" y="1427988"/>
              <a:ext cx="8072628" cy="2572512"/>
            </a:xfrm>
            <a:prstGeom prst="rect">
              <a:avLst/>
            </a:prstGeom>
            <a:blipFill>
              <a:blip r:embed="rId4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>
              <p:custDataLst>
                <p:tags r:id="rId9"/>
              </p:custDataLst>
            </p:nvPr>
          </p:nvSpPr>
          <p:spPr>
            <a:xfrm>
              <a:off x="480821" y="1408938"/>
              <a:ext cx="8110855" cy="2611120"/>
            </a:xfrm>
            <a:custGeom>
              <a:avLst/>
              <a:gdLst/>
              <a:ahLst/>
              <a:cxnLst/>
              <a:rect l="l" t="t" r="r" b="b"/>
              <a:pathLst>
                <a:path w="8110855" h="2611120">
                  <a:moveTo>
                    <a:pt x="0" y="2610612"/>
                  </a:moveTo>
                  <a:lnTo>
                    <a:pt x="8110728" y="2610612"/>
                  </a:lnTo>
                  <a:lnTo>
                    <a:pt x="8110728" y="0"/>
                  </a:lnTo>
                  <a:lnTo>
                    <a:pt x="0" y="0"/>
                  </a:lnTo>
                  <a:lnTo>
                    <a:pt x="0" y="26106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>
            <p:custDataLst>
              <p:tags r:id="rId6"/>
            </p:custDataLst>
          </p:nvPr>
        </p:nvSpPr>
        <p:spPr>
          <a:xfrm>
            <a:off x="78739" y="4313631"/>
            <a:ext cx="888746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solidFill>
                  <a:srgbClr val="006FC0"/>
                </a:solidFill>
                <a:latin typeface="Times New Roman"/>
                <a:cs typeface="Times New Roman"/>
              </a:rPr>
              <a:t>Mechanism of drug toxicity: </a:t>
            </a:r>
            <a:r>
              <a:rPr sz="1600" b="1" spc="-5">
                <a:latin typeface="Times New Roman"/>
                <a:cs typeface="Times New Roman"/>
              </a:rPr>
              <a:t>A drug or its metabolites or both interact </a:t>
            </a:r>
            <a:r>
              <a:rPr sz="1600" b="1">
                <a:latin typeface="Times New Roman"/>
                <a:cs typeface="Times New Roman"/>
              </a:rPr>
              <a:t>with </a:t>
            </a:r>
            <a:r>
              <a:rPr sz="1600" b="1" spc="-5">
                <a:latin typeface="Times New Roman"/>
                <a:cs typeface="Times New Roman"/>
              </a:rPr>
              <a:t>specific </a:t>
            </a:r>
            <a:r>
              <a:rPr sz="1600" b="1" spc="-10">
                <a:latin typeface="Times New Roman"/>
                <a:cs typeface="Times New Roman"/>
              </a:rPr>
              <a:t>receptors </a:t>
            </a:r>
            <a:r>
              <a:rPr sz="1600" b="1" spc="-5">
                <a:latin typeface="Times New Roman"/>
                <a:cs typeface="Times New Roman"/>
              </a:rPr>
              <a:t>to  </a:t>
            </a:r>
            <a:r>
              <a:rPr sz="1600" b="1" spc="-10">
                <a:latin typeface="Times New Roman"/>
                <a:cs typeface="Times New Roman"/>
              </a:rPr>
              <a:t>mediate </a:t>
            </a:r>
            <a:r>
              <a:rPr sz="1600" b="1" spc="-20">
                <a:latin typeface="Times New Roman"/>
                <a:cs typeface="Times New Roman"/>
              </a:rPr>
              <a:t>ON-TARGET </a:t>
            </a:r>
            <a:r>
              <a:rPr sz="1600" b="1" spc="-5">
                <a:latin typeface="Times New Roman"/>
                <a:cs typeface="Times New Roman"/>
              </a:rPr>
              <a:t>or </a:t>
            </a:r>
            <a:r>
              <a:rPr sz="1600" b="1" spc="-20">
                <a:latin typeface="Times New Roman"/>
                <a:cs typeface="Times New Roman"/>
              </a:rPr>
              <a:t>OFF-TARGET </a:t>
            </a:r>
            <a:r>
              <a:rPr sz="1600" b="1" spc="-5">
                <a:latin typeface="Times New Roman"/>
                <a:cs typeface="Times New Roman"/>
              </a:rPr>
              <a:t>adverse effects .In addition, metabolites can be detoxified &amp;  </a:t>
            </a:r>
            <a:r>
              <a:rPr sz="1600" b="1" spc="-10">
                <a:latin typeface="Times New Roman"/>
                <a:cs typeface="Times New Roman"/>
              </a:rPr>
              <a:t>excreted </a:t>
            </a:r>
            <a:r>
              <a:rPr sz="1600" b="1" spc="-5">
                <a:latin typeface="Times New Roman"/>
                <a:cs typeface="Times New Roman"/>
              </a:rPr>
              <a:t>, or can </a:t>
            </a:r>
            <a:r>
              <a:rPr sz="1600" b="1" spc="-10">
                <a:latin typeface="Times New Roman"/>
                <a:cs typeface="Times New Roman"/>
              </a:rPr>
              <a:t>react </a:t>
            </a:r>
            <a:r>
              <a:rPr sz="1600" b="1">
                <a:latin typeface="Times New Roman"/>
                <a:cs typeface="Times New Roman"/>
              </a:rPr>
              <a:t>with </a:t>
            </a:r>
            <a:r>
              <a:rPr sz="1600" b="1" spc="-5">
                <a:latin typeface="Times New Roman"/>
                <a:cs typeface="Times New Roman"/>
              </a:rPr>
              <a:t>a variety of </a:t>
            </a:r>
            <a:r>
              <a:rPr sz="1600" b="1" spc="-10">
                <a:latin typeface="Times New Roman"/>
                <a:cs typeface="Times New Roman"/>
              </a:rPr>
              <a:t>macromolecules </a:t>
            </a:r>
            <a:r>
              <a:rPr sz="1600" b="1" spc="-5">
                <a:latin typeface="Times New Roman"/>
                <a:cs typeface="Times New Roman"/>
              </a:rPr>
              <a:t>including DNA, </a:t>
            </a:r>
            <a:r>
              <a:rPr sz="1600" b="1" spc="-10">
                <a:latin typeface="Times New Roman"/>
                <a:cs typeface="Times New Roman"/>
              </a:rPr>
              <a:t>small </a:t>
            </a:r>
            <a:r>
              <a:rPr sz="1600" b="1" spc="-5">
                <a:latin typeface="Times New Roman"/>
                <a:cs typeface="Times New Roman"/>
              </a:rPr>
              <a:t>antioxidants such as  glutathione (GSH), or cellular or </a:t>
            </a:r>
            <a:r>
              <a:rPr sz="1600" b="1" spc="-10">
                <a:latin typeface="Times New Roman"/>
                <a:cs typeface="Times New Roman"/>
              </a:rPr>
              <a:t>plasma </a:t>
            </a:r>
            <a:r>
              <a:rPr sz="1600" b="1" spc="-5">
                <a:latin typeface="Times New Roman"/>
                <a:cs typeface="Times New Roman"/>
              </a:rPr>
              <a:t>proteins. The formation of unpaired DNA adduct is often  mutagenic &amp; </a:t>
            </a:r>
            <a:r>
              <a:rPr sz="1600" b="1" spc="-15">
                <a:latin typeface="Times New Roman"/>
                <a:cs typeface="Times New Roman"/>
              </a:rPr>
              <a:t>may </a:t>
            </a:r>
            <a:r>
              <a:rPr sz="1600" b="1" spc="-5">
                <a:latin typeface="Times New Roman"/>
                <a:cs typeface="Times New Roman"/>
              </a:rPr>
              <a:t>lead to </a:t>
            </a:r>
            <a:r>
              <a:rPr sz="1600" b="1" spc="-25">
                <a:latin typeface="Times New Roman"/>
                <a:cs typeface="Times New Roman"/>
              </a:rPr>
              <a:t>cancer. </a:t>
            </a:r>
            <a:r>
              <a:rPr sz="1600" b="1" spc="-5">
                <a:latin typeface="Times New Roman"/>
                <a:cs typeface="Times New Roman"/>
              </a:rPr>
              <a:t>The </a:t>
            </a:r>
            <a:r>
              <a:rPr sz="1600" b="1" spc="-10">
                <a:latin typeface="Times New Roman"/>
                <a:cs typeface="Times New Roman"/>
              </a:rPr>
              <a:t>impairement </a:t>
            </a:r>
            <a:r>
              <a:rPr sz="1600" b="1" spc="-5">
                <a:latin typeface="Times New Roman"/>
                <a:cs typeface="Times New Roman"/>
              </a:rPr>
              <a:t>of oxidative defences can lead to inflammation &amp;  cell death. The formation of drug-protein adducts can trigger </a:t>
            </a:r>
            <a:r>
              <a:rPr sz="1600" b="1" spc="-15">
                <a:latin typeface="Times New Roman"/>
                <a:cs typeface="Times New Roman"/>
              </a:rPr>
              <a:t>immune </a:t>
            </a:r>
            <a:r>
              <a:rPr sz="1600" b="1" spc="-5">
                <a:latin typeface="Times New Roman"/>
                <a:cs typeface="Times New Roman"/>
              </a:rPr>
              <a:t>responses that can </a:t>
            </a:r>
            <a:r>
              <a:rPr sz="1600" b="1" spc="-10">
                <a:latin typeface="Times New Roman"/>
                <a:cs typeface="Times New Roman"/>
              </a:rPr>
              <a:t>damage </a:t>
            </a:r>
            <a:r>
              <a:rPr sz="1600" b="1" spc="-5">
                <a:latin typeface="Times New Roman"/>
                <a:cs typeface="Times New Roman"/>
              </a:rPr>
              <a:t>cells  &amp; tissues. Regardless of the mechanism of damage, a gradation of acute responses </a:t>
            </a:r>
            <a:r>
              <a:rPr sz="1600" b="1" spc="-10">
                <a:latin typeface="Times New Roman"/>
                <a:cs typeface="Times New Roman"/>
              </a:rPr>
              <a:t>from protective </a:t>
            </a:r>
            <a:r>
              <a:rPr sz="1600" b="1" spc="-5">
                <a:latin typeface="Times New Roman"/>
                <a:cs typeface="Times New Roman"/>
              </a:rPr>
              <a:t>to  apoptosis &amp; </a:t>
            </a:r>
            <a:r>
              <a:rPr sz="1600" b="1" spc="-10">
                <a:latin typeface="Times New Roman"/>
                <a:cs typeface="Times New Roman"/>
              </a:rPr>
              <a:t>necrosis </a:t>
            </a:r>
            <a:r>
              <a:rPr sz="1600" b="1" spc="-5">
                <a:latin typeface="Times New Roman"/>
                <a:cs typeface="Times New Roman"/>
              </a:rPr>
              <a:t>can </a:t>
            </a:r>
            <a:r>
              <a:rPr sz="1600" b="1" spc="-10">
                <a:latin typeface="Times New Roman"/>
                <a:cs typeface="Times New Roman"/>
              </a:rPr>
              <a:t>result, </a:t>
            </a:r>
            <a:r>
              <a:rPr sz="1600" b="1" spc="-5">
                <a:latin typeface="Times New Roman"/>
                <a:cs typeface="Times New Roman"/>
              </a:rPr>
              <a:t>depending on </a:t>
            </a:r>
            <a:r>
              <a:rPr sz="1600" b="1" spc="-10">
                <a:latin typeface="Times New Roman"/>
                <a:cs typeface="Times New Roman"/>
              </a:rPr>
              <a:t>the </a:t>
            </a:r>
            <a:r>
              <a:rPr sz="1600" b="1" spc="-5">
                <a:latin typeface="Times New Roman"/>
                <a:cs typeface="Times New Roman"/>
              </a:rPr>
              <a:t>extent of </a:t>
            </a:r>
            <a:r>
              <a:rPr sz="1600" b="1" spc="-10">
                <a:latin typeface="Times New Roman"/>
                <a:cs typeface="Times New Roman"/>
              </a:rPr>
              <a:t>damage </a:t>
            </a:r>
            <a:r>
              <a:rPr sz="1600" b="1" spc="-5">
                <a:latin typeface="Times New Roman"/>
                <a:cs typeface="Times New Roman"/>
              </a:rPr>
              <a:t>&amp; the </a:t>
            </a:r>
            <a:r>
              <a:rPr sz="1600" b="1" spc="-10">
                <a:latin typeface="Times New Roman"/>
                <a:cs typeface="Times New Roman"/>
              </a:rPr>
              <a:t>temporal </a:t>
            </a:r>
            <a:r>
              <a:rPr sz="1600" b="1" spc="-5">
                <a:latin typeface="Times New Roman"/>
                <a:cs typeface="Times New Roman"/>
              </a:rPr>
              <a:t>&amp; dose  relationship. </a:t>
            </a:r>
            <a:r>
              <a:rPr sz="1600" b="1" spc="-10">
                <a:latin typeface="Times New Roman"/>
                <a:cs typeface="Times New Roman"/>
              </a:rPr>
              <a:t>Chronic </a:t>
            </a:r>
            <a:r>
              <a:rPr sz="1600" b="1" spc="-5">
                <a:latin typeface="Times New Roman"/>
                <a:cs typeface="Times New Roman"/>
              </a:rPr>
              <a:t>inflammation &amp; </a:t>
            </a:r>
            <a:r>
              <a:rPr sz="1600" b="1" spc="-10">
                <a:latin typeface="Times New Roman"/>
                <a:cs typeface="Times New Roman"/>
              </a:rPr>
              <a:t>repair </a:t>
            </a:r>
            <a:r>
              <a:rPr sz="1600" b="1" spc="-5">
                <a:latin typeface="Times New Roman"/>
                <a:cs typeface="Times New Roman"/>
              </a:rPr>
              <a:t>can lead to tissue</a:t>
            </a:r>
            <a:r>
              <a:rPr sz="1600" b="1" spc="150">
                <a:latin typeface="Times New Roman"/>
                <a:cs typeface="Times New Roman"/>
              </a:rPr>
              <a:t> </a:t>
            </a:r>
            <a:r>
              <a:rPr sz="1600" b="1" spc="-10">
                <a:latin typeface="Times New Roman"/>
                <a:cs typeface="Times New Roman"/>
              </a:rPr>
              <a:t>fibrosis</a:t>
            </a:r>
            <a:endParaRPr sz="1600"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-22860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21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22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24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330452" y="646176"/>
            <a:ext cx="1537970" cy="675640"/>
            <a:chOff x="1330452" y="646176"/>
            <a:chExt cx="1537970" cy="675640"/>
          </a:xfrm>
        </p:grpSpPr>
        <p:sp>
          <p:nvSpPr>
            <p:cNvPr id="9" name="object 9"/>
            <p:cNvSpPr/>
            <p:nvPr>
              <p:custDataLst>
                <p:tags r:id="rId15"/>
              </p:custDataLst>
            </p:nvPr>
          </p:nvSpPr>
          <p:spPr>
            <a:xfrm>
              <a:off x="1330452" y="646176"/>
              <a:ext cx="1537716" cy="675132"/>
            </a:xfrm>
            <a:prstGeom prst="rect">
              <a:avLst/>
            </a:prstGeom>
            <a:blipFill>
              <a:blip r:embed="rId3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6"/>
              </p:custDataLst>
            </p:nvPr>
          </p:nvSpPr>
          <p:spPr>
            <a:xfrm>
              <a:off x="1382776" y="697484"/>
              <a:ext cx="1432814" cy="571753"/>
            </a:xfrm>
            <a:prstGeom prst="rect">
              <a:avLst/>
            </a:prstGeom>
            <a:blipFill>
              <a:blip r:embed="rId3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17"/>
              </p:custDataLst>
            </p:nvPr>
          </p:nvSpPr>
          <p:spPr>
            <a:xfrm>
              <a:off x="2549271" y="1129284"/>
              <a:ext cx="208787" cy="117856"/>
            </a:xfrm>
            <a:prstGeom prst="rect">
              <a:avLst/>
            </a:prstGeom>
            <a:blipFill>
              <a:blip r:embed="rId3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18"/>
              </p:custDataLst>
            </p:nvPr>
          </p:nvSpPr>
          <p:spPr>
            <a:xfrm>
              <a:off x="2591308" y="846328"/>
              <a:ext cx="102869" cy="174879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19"/>
              </p:custDataLst>
            </p:nvPr>
          </p:nvSpPr>
          <p:spPr>
            <a:xfrm>
              <a:off x="1382776" y="697484"/>
              <a:ext cx="1433195" cy="572135"/>
            </a:xfrm>
            <a:custGeom>
              <a:avLst/>
              <a:gdLst/>
              <a:ahLst/>
              <a:cxnLst/>
              <a:rect l="l" t="t" r="r" b="b"/>
              <a:pathLst>
                <a:path w="1433195" h="572135">
                  <a:moveTo>
                    <a:pt x="1261364" y="135636"/>
                  </a:moveTo>
                  <a:lnTo>
                    <a:pt x="1303401" y="139191"/>
                  </a:lnTo>
                  <a:lnTo>
                    <a:pt x="1315450" y="141025"/>
                  </a:lnTo>
                  <a:lnTo>
                    <a:pt x="1326070" y="142335"/>
                  </a:lnTo>
                  <a:lnTo>
                    <a:pt x="1335262" y="143121"/>
                  </a:lnTo>
                  <a:lnTo>
                    <a:pt x="1343025" y="143382"/>
                  </a:lnTo>
                  <a:lnTo>
                    <a:pt x="1366813" y="143333"/>
                  </a:lnTo>
                  <a:lnTo>
                    <a:pt x="1389411" y="143176"/>
                  </a:lnTo>
                  <a:lnTo>
                    <a:pt x="1410819" y="142900"/>
                  </a:lnTo>
                  <a:lnTo>
                    <a:pt x="1431036" y="142493"/>
                  </a:lnTo>
                  <a:lnTo>
                    <a:pt x="1432814" y="157352"/>
                  </a:lnTo>
                  <a:lnTo>
                    <a:pt x="1363853" y="175005"/>
                  </a:lnTo>
                  <a:lnTo>
                    <a:pt x="1373447" y="188007"/>
                  </a:lnTo>
                  <a:lnTo>
                    <a:pt x="1380315" y="201866"/>
                  </a:lnTo>
                  <a:lnTo>
                    <a:pt x="1384444" y="216582"/>
                  </a:lnTo>
                  <a:lnTo>
                    <a:pt x="1385824" y="232155"/>
                  </a:lnTo>
                  <a:lnTo>
                    <a:pt x="1383657" y="254869"/>
                  </a:lnTo>
                  <a:lnTo>
                    <a:pt x="1366321" y="293056"/>
                  </a:lnTo>
                  <a:lnTo>
                    <a:pt x="1332458" y="320911"/>
                  </a:lnTo>
                  <a:lnTo>
                    <a:pt x="1286877" y="335147"/>
                  </a:lnTo>
                  <a:lnTo>
                    <a:pt x="1259967" y="336930"/>
                  </a:lnTo>
                  <a:lnTo>
                    <a:pt x="1242889" y="336290"/>
                  </a:lnTo>
                  <a:lnTo>
                    <a:pt x="1226883" y="334375"/>
                  </a:lnTo>
                  <a:lnTo>
                    <a:pt x="1211925" y="331198"/>
                  </a:lnTo>
                  <a:lnTo>
                    <a:pt x="1197991" y="326770"/>
                  </a:lnTo>
                  <a:lnTo>
                    <a:pt x="1192916" y="336893"/>
                  </a:lnTo>
                  <a:lnTo>
                    <a:pt x="1189307" y="346122"/>
                  </a:lnTo>
                  <a:lnTo>
                    <a:pt x="1187150" y="354470"/>
                  </a:lnTo>
                  <a:lnTo>
                    <a:pt x="1186434" y="361950"/>
                  </a:lnTo>
                  <a:lnTo>
                    <a:pt x="1186434" y="367029"/>
                  </a:lnTo>
                  <a:lnTo>
                    <a:pt x="1226947" y="375030"/>
                  </a:lnTo>
                  <a:lnTo>
                    <a:pt x="1236327" y="374987"/>
                  </a:lnTo>
                  <a:lnTo>
                    <a:pt x="1246743" y="374872"/>
                  </a:lnTo>
                  <a:lnTo>
                    <a:pt x="1258183" y="374709"/>
                  </a:lnTo>
                  <a:lnTo>
                    <a:pt x="1270635" y="374523"/>
                  </a:lnTo>
                  <a:lnTo>
                    <a:pt x="1283281" y="374356"/>
                  </a:lnTo>
                  <a:lnTo>
                    <a:pt x="1295320" y="374237"/>
                  </a:lnTo>
                  <a:lnTo>
                    <a:pt x="1306764" y="374165"/>
                  </a:lnTo>
                  <a:lnTo>
                    <a:pt x="1317625" y="374141"/>
                  </a:lnTo>
                  <a:lnTo>
                    <a:pt x="1341338" y="375288"/>
                  </a:lnTo>
                  <a:lnTo>
                    <a:pt x="1380097" y="384536"/>
                  </a:lnTo>
                  <a:lnTo>
                    <a:pt x="1415383" y="416115"/>
                  </a:lnTo>
                  <a:lnTo>
                    <a:pt x="1422146" y="449071"/>
                  </a:lnTo>
                  <a:lnTo>
                    <a:pt x="1418693" y="475503"/>
                  </a:lnTo>
                  <a:lnTo>
                    <a:pt x="1391070" y="520080"/>
                  </a:lnTo>
                  <a:lnTo>
                    <a:pt x="1338393" y="552894"/>
                  </a:lnTo>
                  <a:lnTo>
                    <a:pt x="1275996" y="569658"/>
                  </a:lnTo>
                  <a:lnTo>
                    <a:pt x="1242060" y="571753"/>
                  </a:lnTo>
                  <a:lnTo>
                    <a:pt x="1214868" y="570682"/>
                  </a:lnTo>
                  <a:lnTo>
                    <a:pt x="1169390" y="562109"/>
                  </a:lnTo>
                  <a:lnTo>
                    <a:pt x="1125982" y="534987"/>
                  </a:lnTo>
                  <a:lnTo>
                    <a:pt x="1117600" y="510413"/>
                  </a:lnTo>
                  <a:lnTo>
                    <a:pt x="1120505" y="492722"/>
                  </a:lnTo>
                  <a:lnTo>
                    <a:pt x="1129220" y="474710"/>
                  </a:lnTo>
                  <a:lnTo>
                    <a:pt x="1143746" y="456388"/>
                  </a:lnTo>
                  <a:lnTo>
                    <a:pt x="1164082" y="437768"/>
                  </a:lnTo>
                  <a:lnTo>
                    <a:pt x="1150673" y="430817"/>
                  </a:lnTo>
                  <a:lnTo>
                    <a:pt x="1141110" y="422354"/>
                  </a:lnTo>
                  <a:lnTo>
                    <a:pt x="1135381" y="412390"/>
                  </a:lnTo>
                  <a:lnTo>
                    <a:pt x="1133475" y="400938"/>
                  </a:lnTo>
                  <a:lnTo>
                    <a:pt x="1136284" y="384651"/>
                  </a:lnTo>
                  <a:lnTo>
                    <a:pt x="1144714" y="365315"/>
                  </a:lnTo>
                  <a:lnTo>
                    <a:pt x="1158763" y="342931"/>
                  </a:lnTo>
                  <a:lnTo>
                    <a:pt x="1178433" y="317500"/>
                  </a:lnTo>
                  <a:lnTo>
                    <a:pt x="1158597" y="302640"/>
                  </a:lnTo>
                  <a:lnTo>
                    <a:pt x="1144428" y="284543"/>
                  </a:lnTo>
                  <a:lnTo>
                    <a:pt x="1135927" y="263207"/>
                  </a:lnTo>
                  <a:lnTo>
                    <a:pt x="1133094" y="238632"/>
                  </a:lnTo>
                  <a:lnTo>
                    <a:pt x="1135260" y="216534"/>
                  </a:lnTo>
                  <a:lnTo>
                    <a:pt x="1152596" y="179196"/>
                  </a:lnTo>
                  <a:lnTo>
                    <a:pt x="1186622" y="151548"/>
                  </a:lnTo>
                  <a:lnTo>
                    <a:pt x="1233433" y="137400"/>
                  </a:lnTo>
                  <a:lnTo>
                    <a:pt x="1261364" y="135636"/>
                  </a:lnTo>
                  <a:close/>
                </a:path>
                <a:path w="1433195" h="572135">
                  <a:moveTo>
                    <a:pt x="595249" y="133350"/>
                  </a:moveTo>
                  <a:lnTo>
                    <a:pt x="599694" y="135636"/>
                  </a:lnTo>
                  <a:lnTo>
                    <a:pt x="599694" y="167766"/>
                  </a:lnTo>
                  <a:lnTo>
                    <a:pt x="626363" y="153098"/>
                  </a:lnTo>
                  <a:lnTo>
                    <a:pt x="653605" y="142621"/>
                  </a:lnTo>
                  <a:lnTo>
                    <a:pt x="681418" y="136334"/>
                  </a:lnTo>
                  <a:lnTo>
                    <a:pt x="709803" y="134238"/>
                  </a:lnTo>
                  <a:lnTo>
                    <a:pt x="711326" y="136270"/>
                  </a:lnTo>
                  <a:lnTo>
                    <a:pt x="706631" y="160319"/>
                  </a:lnTo>
                  <a:lnTo>
                    <a:pt x="702056" y="185213"/>
                  </a:lnTo>
                  <a:lnTo>
                    <a:pt x="697575" y="210941"/>
                  </a:lnTo>
                  <a:lnTo>
                    <a:pt x="693166" y="237489"/>
                  </a:lnTo>
                  <a:lnTo>
                    <a:pt x="675894" y="240411"/>
                  </a:lnTo>
                  <a:lnTo>
                    <a:pt x="664517" y="203960"/>
                  </a:lnTo>
                  <a:lnTo>
                    <a:pt x="637540" y="179450"/>
                  </a:lnTo>
                  <a:lnTo>
                    <a:pt x="629465" y="180072"/>
                  </a:lnTo>
                  <a:lnTo>
                    <a:pt x="620474" y="181943"/>
                  </a:lnTo>
                  <a:lnTo>
                    <a:pt x="610554" y="185076"/>
                  </a:lnTo>
                  <a:lnTo>
                    <a:pt x="599694" y="189483"/>
                  </a:lnTo>
                  <a:lnTo>
                    <a:pt x="599694" y="317245"/>
                  </a:lnTo>
                  <a:lnTo>
                    <a:pt x="599868" y="356838"/>
                  </a:lnTo>
                  <a:lnTo>
                    <a:pt x="650367" y="405002"/>
                  </a:lnTo>
                  <a:lnTo>
                    <a:pt x="651256" y="419353"/>
                  </a:lnTo>
                  <a:lnTo>
                    <a:pt x="626796" y="418947"/>
                  </a:lnTo>
                  <a:lnTo>
                    <a:pt x="602932" y="418671"/>
                  </a:lnTo>
                  <a:lnTo>
                    <a:pt x="579639" y="418514"/>
                  </a:lnTo>
                  <a:lnTo>
                    <a:pt x="556894" y="418464"/>
                  </a:lnTo>
                  <a:lnTo>
                    <a:pt x="535463" y="418514"/>
                  </a:lnTo>
                  <a:lnTo>
                    <a:pt x="514032" y="418671"/>
                  </a:lnTo>
                  <a:lnTo>
                    <a:pt x="492601" y="418947"/>
                  </a:lnTo>
                  <a:lnTo>
                    <a:pt x="471169" y="419353"/>
                  </a:lnTo>
                  <a:lnTo>
                    <a:pt x="469646" y="405002"/>
                  </a:lnTo>
                  <a:lnTo>
                    <a:pt x="507492" y="394588"/>
                  </a:lnTo>
                  <a:lnTo>
                    <a:pt x="515238" y="349123"/>
                  </a:lnTo>
                  <a:lnTo>
                    <a:pt x="515238" y="249681"/>
                  </a:lnTo>
                  <a:lnTo>
                    <a:pt x="514937" y="207756"/>
                  </a:lnTo>
                  <a:lnTo>
                    <a:pt x="471424" y="168148"/>
                  </a:lnTo>
                  <a:lnTo>
                    <a:pt x="469646" y="155955"/>
                  </a:lnTo>
                  <a:lnTo>
                    <a:pt x="503291" y="150745"/>
                  </a:lnTo>
                  <a:lnTo>
                    <a:pt x="535447" y="145224"/>
                  </a:lnTo>
                  <a:lnTo>
                    <a:pt x="566104" y="139418"/>
                  </a:lnTo>
                  <a:lnTo>
                    <a:pt x="595249" y="133350"/>
                  </a:lnTo>
                  <a:close/>
                </a:path>
                <a:path w="1433195" h="572135">
                  <a:moveTo>
                    <a:pt x="854456" y="132968"/>
                  </a:moveTo>
                  <a:lnTo>
                    <a:pt x="857757" y="135381"/>
                  </a:lnTo>
                  <a:lnTo>
                    <a:pt x="856997" y="155070"/>
                  </a:lnTo>
                  <a:lnTo>
                    <a:pt x="856440" y="176974"/>
                  </a:lnTo>
                  <a:lnTo>
                    <a:pt x="856097" y="201068"/>
                  </a:lnTo>
                  <a:lnTo>
                    <a:pt x="855980" y="227329"/>
                  </a:lnTo>
                  <a:lnTo>
                    <a:pt x="855980" y="319024"/>
                  </a:lnTo>
                  <a:lnTo>
                    <a:pt x="863748" y="361189"/>
                  </a:lnTo>
                  <a:lnTo>
                    <a:pt x="897004" y="385333"/>
                  </a:lnTo>
                  <a:lnTo>
                    <a:pt x="908938" y="386333"/>
                  </a:lnTo>
                  <a:lnTo>
                    <a:pt x="922821" y="385571"/>
                  </a:lnTo>
                  <a:lnTo>
                    <a:pt x="936085" y="383285"/>
                  </a:lnTo>
                  <a:lnTo>
                    <a:pt x="948729" y="379475"/>
                  </a:lnTo>
                  <a:lnTo>
                    <a:pt x="960755" y="374141"/>
                  </a:lnTo>
                  <a:lnTo>
                    <a:pt x="960755" y="247268"/>
                  </a:lnTo>
                  <a:lnTo>
                    <a:pt x="960112" y="192994"/>
                  </a:lnTo>
                  <a:lnTo>
                    <a:pt x="919353" y="168148"/>
                  </a:lnTo>
                  <a:lnTo>
                    <a:pt x="917575" y="155955"/>
                  </a:lnTo>
                  <a:lnTo>
                    <a:pt x="951886" y="150381"/>
                  </a:lnTo>
                  <a:lnTo>
                    <a:pt x="984329" y="144700"/>
                  </a:lnTo>
                  <a:lnTo>
                    <a:pt x="1014890" y="138900"/>
                  </a:lnTo>
                  <a:lnTo>
                    <a:pt x="1043559" y="132968"/>
                  </a:lnTo>
                  <a:lnTo>
                    <a:pt x="1047115" y="135381"/>
                  </a:lnTo>
                  <a:lnTo>
                    <a:pt x="1046188" y="155527"/>
                  </a:lnTo>
                  <a:lnTo>
                    <a:pt x="1045511" y="177863"/>
                  </a:lnTo>
                  <a:lnTo>
                    <a:pt x="1045096" y="202390"/>
                  </a:lnTo>
                  <a:lnTo>
                    <a:pt x="1044956" y="229107"/>
                  </a:lnTo>
                  <a:lnTo>
                    <a:pt x="1044979" y="277852"/>
                  </a:lnTo>
                  <a:lnTo>
                    <a:pt x="1045051" y="316071"/>
                  </a:lnTo>
                  <a:lnTo>
                    <a:pt x="1045337" y="360933"/>
                  </a:lnTo>
                  <a:lnTo>
                    <a:pt x="1047115" y="380238"/>
                  </a:lnTo>
                  <a:lnTo>
                    <a:pt x="1048004" y="385063"/>
                  </a:lnTo>
                  <a:lnTo>
                    <a:pt x="1088390" y="398779"/>
                  </a:lnTo>
                  <a:lnTo>
                    <a:pt x="1089914" y="411861"/>
                  </a:lnTo>
                  <a:lnTo>
                    <a:pt x="1069222" y="418361"/>
                  </a:lnTo>
                  <a:lnTo>
                    <a:pt x="1050020" y="423005"/>
                  </a:lnTo>
                  <a:lnTo>
                    <a:pt x="1032317" y="425791"/>
                  </a:lnTo>
                  <a:lnTo>
                    <a:pt x="1016126" y="426719"/>
                  </a:lnTo>
                  <a:lnTo>
                    <a:pt x="997912" y="424717"/>
                  </a:lnTo>
                  <a:lnTo>
                    <a:pt x="983091" y="418703"/>
                  </a:lnTo>
                  <a:lnTo>
                    <a:pt x="971675" y="408664"/>
                  </a:lnTo>
                  <a:lnTo>
                    <a:pt x="963676" y="394588"/>
                  </a:lnTo>
                  <a:lnTo>
                    <a:pt x="941363" y="408664"/>
                  </a:lnTo>
                  <a:lnTo>
                    <a:pt x="918051" y="418703"/>
                  </a:lnTo>
                  <a:lnTo>
                    <a:pt x="893738" y="424717"/>
                  </a:lnTo>
                  <a:lnTo>
                    <a:pt x="868426" y="426719"/>
                  </a:lnTo>
                  <a:lnTo>
                    <a:pt x="845825" y="425241"/>
                  </a:lnTo>
                  <a:lnTo>
                    <a:pt x="809579" y="413379"/>
                  </a:lnTo>
                  <a:lnTo>
                    <a:pt x="777509" y="374316"/>
                  </a:lnTo>
                  <a:lnTo>
                    <a:pt x="771398" y="336041"/>
                  </a:lnTo>
                  <a:lnTo>
                    <a:pt x="771398" y="272923"/>
                  </a:lnTo>
                  <a:lnTo>
                    <a:pt x="771326" y="243131"/>
                  </a:lnTo>
                  <a:lnTo>
                    <a:pt x="771112" y="217566"/>
                  </a:lnTo>
                  <a:lnTo>
                    <a:pt x="770755" y="196216"/>
                  </a:lnTo>
                  <a:lnTo>
                    <a:pt x="770255" y="179069"/>
                  </a:lnTo>
                  <a:lnTo>
                    <a:pt x="727710" y="168148"/>
                  </a:lnTo>
                  <a:lnTo>
                    <a:pt x="725932" y="155955"/>
                  </a:lnTo>
                  <a:lnTo>
                    <a:pt x="761319" y="150381"/>
                  </a:lnTo>
                  <a:lnTo>
                    <a:pt x="794527" y="144700"/>
                  </a:lnTo>
                  <a:lnTo>
                    <a:pt x="825569" y="138900"/>
                  </a:lnTo>
                  <a:lnTo>
                    <a:pt x="854456" y="132968"/>
                  </a:lnTo>
                  <a:close/>
                </a:path>
                <a:path w="1433195" h="572135">
                  <a:moveTo>
                    <a:pt x="192024" y="29463"/>
                  </a:moveTo>
                  <a:lnTo>
                    <a:pt x="178996" y="29606"/>
                  </a:lnTo>
                  <a:lnTo>
                    <a:pt x="165623" y="30035"/>
                  </a:lnTo>
                  <a:lnTo>
                    <a:pt x="151893" y="30749"/>
                  </a:lnTo>
                  <a:lnTo>
                    <a:pt x="137795" y="31750"/>
                  </a:lnTo>
                  <a:lnTo>
                    <a:pt x="137795" y="388112"/>
                  </a:lnTo>
                  <a:lnTo>
                    <a:pt x="179530" y="392112"/>
                  </a:lnTo>
                  <a:lnTo>
                    <a:pt x="193421" y="392302"/>
                  </a:lnTo>
                  <a:lnTo>
                    <a:pt x="223781" y="389447"/>
                  </a:lnTo>
                  <a:lnTo>
                    <a:pt x="272930" y="366639"/>
                  </a:lnTo>
                  <a:lnTo>
                    <a:pt x="306407" y="320968"/>
                  </a:lnTo>
                  <a:lnTo>
                    <a:pt x="323258" y="251626"/>
                  </a:lnTo>
                  <a:lnTo>
                    <a:pt x="325374" y="208025"/>
                  </a:lnTo>
                  <a:lnTo>
                    <a:pt x="323351" y="165540"/>
                  </a:lnTo>
                  <a:lnTo>
                    <a:pt x="307211" y="98190"/>
                  </a:lnTo>
                  <a:lnTo>
                    <a:pt x="274784" y="54109"/>
                  </a:lnTo>
                  <a:lnTo>
                    <a:pt x="224214" y="32202"/>
                  </a:lnTo>
                  <a:lnTo>
                    <a:pt x="192024" y="29463"/>
                  </a:lnTo>
                  <a:close/>
                </a:path>
                <a:path w="1433195" h="572135">
                  <a:moveTo>
                    <a:pt x="202437" y="0"/>
                  </a:moveTo>
                  <a:lnTo>
                    <a:pt x="254462" y="2954"/>
                  </a:lnTo>
                  <a:lnTo>
                    <a:pt x="299640" y="11826"/>
                  </a:lnTo>
                  <a:lnTo>
                    <a:pt x="337937" y="26628"/>
                  </a:lnTo>
                  <a:lnTo>
                    <a:pt x="393819" y="74023"/>
                  </a:lnTo>
                  <a:lnTo>
                    <a:pt x="421822" y="144472"/>
                  </a:lnTo>
                  <a:lnTo>
                    <a:pt x="425323" y="188340"/>
                  </a:lnTo>
                  <a:lnTo>
                    <a:pt x="421441" y="240323"/>
                  </a:lnTo>
                  <a:lnTo>
                    <a:pt x="409797" y="286162"/>
                  </a:lnTo>
                  <a:lnTo>
                    <a:pt x="390390" y="325858"/>
                  </a:lnTo>
                  <a:lnTo>
                    <a:pt x="363219" y="359410"/>
                  </a:lnTo>
                  <a:lnTo>
                    <a:pt x="329078" y="386006"/>
                  </a:lnTo>
                  <a:lnTo>
                    <a:pt x="288591" y="405018"/>
                  </a:lnTo>
                  <a:lnTo>
                    <a:pt x="241794" y="416434"/>
                  </a:lnTo>
                  <a:lnTo>
                    <a:pt x="188722" y="420242"/>
                  </a:lnTo>
                  <a:lnTo>
                    <a:pt x="173644" y="420193"/>
                  </a:lnTo>
                  <a:lnTo>
                    <a:pt x="159448" y="420036"/>
                  </a:lnTo>
                  <a:lnTo>
                    <a:pt x="146109" y="419760"/>
                  </a:lnTo>
                  <a:lnTo>
                    <a:pt x="133604" y="419353"/>
                  </a:lnTo>
                  <a:lnTo>
                    <a:pt x="121292" y="418947"/>
                  </a:lnTo>
                  <a:lnTo>
                    <a:pt x="108362" y="418671"/>
                  </a:lnTo>
                  <a:lnTo>
                    <a:pt x="94813" y="418514"/>
                  </a:lnTo>
                  <a:lnTo>
                    <a:pt x="80645" y="418464"/>
                  </a:lnTo>
                  <a:lnTo>
                    <a:pt x="61281" y="418514"/>
                  </a:lnTo>
                  <a:lnTo>
                    <a:pt x="41656" y="418671"/>
                  </a:lnTo>
                  <a:lnTo>
                    <a:pt x="21744" y="418947"/>
                  </a:lnTo>
                  <a:lnTo>
                    <a:pt x="1524" y="419353"/>
                  </a:lnTo>
                  <a:lnTo>
                    <a:pt x="0" y="404494"/>
                  </a:lnTo>
                  <a:lnTo>
                    <a:pt x="39878" y="393445"/>
                  </a:lnTo>
                  <a:lnTo>
                    <a:pt x="48406" y="350031"/>
                  </a:lnTo>
                  <a:lnTo>
                    <a:pt x="48450" y="342074"/>
                  </a:lnTo>
                  <a:lnTo>
                    <a:pt x="48494" y="333736"/>
                  </a:lnTo>
                  <a:lnTo>
                    <a:pt x="48514" y="324992"/>
                  </a:lnTo>
                  <a:lnTo>
                    <a:pt x="48514" y="87756"/>
                  </a:lnTo>
                  <a:lnTo>
                    <a:pt x="48494" y="80494"/>
                  </a:lnTo>
                  <a:lnTo>
                    <a:pt x="48450" y="73564"/>
                  </a:lnTo>
                  <a:lnTo>
                    <a:pt x="48406" y="66968"/>
                  </a:lnTo>
                  <a:lnTo>
                    <a:pt x="48387" y="60705"/>
                  </a:lnTo>
                  <a:lnTo>
                    <a:pt x="48260" y="52577"/>
                  </a:lnTo>
                  <a:lnTo>
                    <a:pt x="48133" y="45085"/>
                  </a:lnTo>
                  <a:lnTo>
                    <a:pt x="47879" y="38353"/>
                  </a:lnTo>
                  <a:lnTo>
                    <a:pt x="47752" y="33146"/>
                  </a:lnTo>
                  <a:lnTo>
                    <a:pt x="45339" y="29844"/>
                  </a:lnTo>
                  <a:lnTo>
                    <a:pt x="40767" y="28575"/>
                  </a:lnTo>
                  <a:lnTo>
                    <a:pt x="889" y="16890"/>
                  </a:lnTo>
                  <a:lnTo>
                    <a:pt x="0" y="1777"/>
                  </a:lnTo>
                  <a:lnTo>
                    <a:pt x="20623" y="2278"/>
                  </a:lnTo>
                  <a:lnTo>
                    <a:pt x="40782" y="2635"/>
                  </a:lnTo>
                  <a:lnTo>
                    <a:pt x="60489" y="2849"/>
                  </a:lnTo>
                  <a:lnTo>
                    <a:pt x="79756" y="2920"/>
                  </a:lnTo>
                  <a:lnTo>
                    <a:pt x="95666" y="2825"/>
                  </a:lnTo>
                  <a:lnTo>
                    <a:pt x="111220" y="2539"/>
                  </a:lnTo>
                  <a:lnTo>
                    <a:pt x="126440" y="2063"/>
                  </a:lnTo>
                  <a:lnTo>
                    <a:pt x="141351" y="1396"/>
                  </a:lnTo>
                  <a:lnTo>
                    <a:pt x="156235" y="750"/>
                  </a:lnTo>
                  <a:lnTo>
                    <a:pt x="171370" y="317"/>
                  </a:lnTo>
                  <a:lnTo>
                    <a:pt x="186767" y="75"/>
                  </a:lnTo>
                  <a:lnTo>
                    <a:pt x="20243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>
            <p:custDataLst>
              <p:tags r:id="rId4"/>
            </p:custDataLst>
          </p:nvPr>
        </p:nvGrpSpPr>
        <p:grpSpPr>
          <a:xfrm>
            <a:off x="2924555" y="583691"/>
            <a:ext cx="4768850" cy="749935"/>
            <a:chOff x="2924555" y="583691"/>
            <a:chExt cx="4768850" cy="749935"/>
          </a:xfrm>
        </p:grpSpPr>
        <p:sp>
          <p:nvSpPr>
            <p:cNvPr id="15" name="object 15"/>
            <p:cNvSpPr/>
            <p:nvPr>
              <p:custDataLst>
                <p:tags r:id="rId6"/>
              </p:custDataLst>
            </p:nvPr>
          </p:nvSpPr>
          <p:spPr>
            <a:xfrm>
              <a:off x="2924555" y="583691"/>
              <a:ext cx="4768596" cy="749808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>
              <p:custDataLst>
                <p:tags r:id="rId7"/>
              </p:custDataLst>
            </p:nvPr>
          </p:nvSpPr>
          <p:spPr>
            <a:xfrm>
              <a:off x="2976371" y="635761"/>
              <a:ext cx="4664709" cy="646557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>
              <p:custDataLst>
                <p:tags r:id="rId8"/>
              </p:custDataLst>
            </p:nvPr>
          </p:nvSpPr>
          <p:spPr>
            <a:xfrm>
              <a:off x="5547360" y="1011300"/>
              <a:ext cx="124079" cy="122809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>
              <p:custDataLst>
                <p:tags r:id="rId9"/>
              </p:custDataLst>
            </p:nvPr>
          </p:nvSpPr>
          <p:spPr>
            <a:xfrm>
              <a:off x="3464051" y="827658"/>
              <a:ext cx="3392804" cy="266700"/>
            </a:xfrm>
            <a:custGeom>
              <a:avLst/>
              <a:gdLst/>
              <a:ahLst/>
              <a:cxnLst/>
              <a:rect l="l" t="t" r="r" b="b"/>
              <a:pathLst>
                <a:path w="3392804" h="266700">
                  <a:moveTo>
                    <a:pt x="3309112" y="13969"/>
                  </a:moveTo>
                  <a:lnTo>
                    <a:pt x="3294965" y="14660"/>
                  </a:lnTo>
                  <a:lnTo>
                    <a:pt x="3281664" y="16732"/>
                  </a:lnTo>
                  <a:lnTo>
                    <a:pt x="3269196" y="20185"/>
                  </a:lnTo>
                  <a:lnTo>
                    <a:pt x="3257550" y="25018"/>
                  </a:lnTo>
                  <a:lnTo>
                    <a:pt x="3257550" y="259461"/>
                  </a:lnTo>
                  <a:lnTo>
                    <a:pt x="3269168" y="261647"/>
                  </a:lnTo>
                  <a:lnTo>
                    <a:pt x="3280584" y="263239"/>
                  </a:lnTo>
                  <a:lnTo>
                    <a:pt x="3291786" y="264211"/>
                  </a:lnTo>
                  <a:lnTo>
                    <a:pt x="3302762" y="264540"/>
                  </a:lnTo>
                  <a:lnTo>
                    <a:pt x="3323524" y="262421"/>
                  </a:lnTo>
                  <a:lnTo>
                    <a:pt x="3369691" y="230631"/>
                  </a:lnTo>
                  <a:lnTo>
                    <a:pt x="3386835" y="189579"/>
                  </a:lnTo>
                  <a:lnTo>
                    <a:pt x="3392551" y="133857"/>
                  </a:lnTo>
                  <a:lnTo>
                    <a:pt x="3391197" y="106044"/>
                  </a:lnTo>
                  <a:lnTo>
                    <a:pt x="3380442" y="61277"/>
                  </a:lnTo>
                  <a:lnTo>
                    <a:pt x="3344862" y="21574"/>
                  </a:lnTo>
                  <a:lnTo>
                    <a:pt x="3309112" y="13969"/>
                  </a:lnTo>
                  <a:close/>
                </a:path>
                <a:path w="3392804" h="266700">
                  <a:moveTo>
                    <a:pt x="72644" y="0"/>
                  </a:moveTo>
                  <a:lnTo>
                    <a:pt x="28049" y="18055"/>
                  </a:lnTo>
                  <a:lnTo>
                    <a:pt x="4476" y="72405"/>
                  </a:lnTo>
                  <a:lnTo>
                    <a:pt x="0" y="129158"/>
                  </a:lnTo>
                  <a:lnTo>
                    <a:pt x="1142" y="158210"/>
                  </a:lnTo>
                  <a:lnTo>
                    <a:pt x="10286" y="207740"/>
                  </a:lnTo>
                  <a:lnTo>
                    <a:pt x="28791" y="244814"/>
                  </a:lnTo>
                  <a:lnTo>
                    <a:pt x="76708" y="266191"/>
                  </a:lnTo>
                  <a:lnTo>
                    <a:pt x="94214" y="264096"/>
                  </a:lnTo>
                  <a:lnTo>
                    <a:pt x="131825" y="232663"/>
                  </a:lnTo>
                  <a:lnTo>
                    <a:pt x="144970" y="191039"/>
                  </a:lnTo>
                  <a:lnTo>
                    <a:pt x="149351" y="133223"/>
                  </a:lnTo>
                  <a:lnTo>
                    <a:pt x="148187" y="103907"/>
                  </a:lnTo>
                  <a:lnTo>
                    <a:pt x="138904" y="55088"/>
                  </a:lnTo>
                  <a:lnTo>
                    <a:pt x="120185" y="19984"/>
                  </a:lnTo>
                  <a:lnTo>
                    <a:pt x="7264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10"/>
              </p:custDataLst>
            </p:nvPr>
          </p:nvSpPr>
          <p:spPr>
            <a:xfrm>
              <a:off x="7105777" y="818133"/>
              <a:ext cx="130175" cy="111379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11"/>
              </p:custDataLst>
            </p:nvPr>
          </p:nvSpPr>
          <p:spPr>
            <a:xfrm>
              <a:off x="5547360" y="795654"/>
              <a:ext cx="124079" cy="122809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12"/>
              </p:custDataLst>
            </p:nvPr>
          </p:nvSpPr>
          <p:spPr>
            <a:xfrm>
              <a:off x="2976371" y="647064"/>
              <a:ext cx="4664710" cy="635635"/>
            </a:xfrm>
            <a:custGeom>
              <a:avLst/>
              <a:gdLst/>
              <a:ahLst/>
              <a:cxnLst/>
              <a:rect l="l" t="t" r="r" b="b"/>
              <a:pathLst>
                <a:path w="4664709" h="635635">
                  <a:moveTo>
                    <a:pt x="3225418" y="156718"/>
                  </a:moveTo>
                  <a:lnTo>
                    <a:pt x="3247181" y="157198"/>
                  </a:lnTo>
                  <a:lnTo>
                    <a:pt x="3267884" y="157511"/>
                  </a:lnTo>
                  <a:lnTo>
                    <a:pt x="3287516" y="157682"/>
                  </a:lnTo>
                  <a:lnTo>
                    <a:pt x="3306064" y="157734"/>
                  </a:lnTo>
                  <a:lnTo>
                    <a:pt x="3329930" y="157682"/>
                  </a:lnTo>
                  <a:lnTo>
                    <a:pt x="3354498" y="157511"/>
                  </a:lnTo>
                  <a:lnTo>
                    <a:pt x="3379805" y="157198"/>
                  </a:lnTo>
                  <a:lnTo>
                    <a:pt x="3405886" y="156718"/>
                  </a:lnTo>
                  <a:lnTo>
                    <a:pt x="3407537" y="172847"/>
                  </a:lnTo>
                  <a:lnTo>
                    <a:pt x="3365754" y="183514"/>
                  </a:lnTo>
                  <a:lnTo>
                    <a:pt x="3372159" y="199780"/>
                  </a:lnTo>
                  <a:lnTo>
                    <a:pt x="3378422" y="215630"/>
                  </a:lnTo>
                  <a:lnTo>
                    <a:pt x="3384542" y="231074"/>
                  </a:lnTo>
                  <a:lnTo>
                    <a:pt x="3390518" y="246125"/>
                  </a:lnTo>
                  <a:lnTo>
                    <a:pt x="3396827" y="262056"/>
                  </a:lnTo>
                  <a:lnTo>
                    <a:pt x="3404123" y="279939"/>
                  </a:lnTo>
                  <a:lnTo>
                    <a:pt x="3412396" y="299775"/>
                  </a:lnTo>
                  <a:lnTo>
                    <a:pt x="3421633" y="321563"/>
                  </a:lnTo>
                  <a:lnTo>
                    <a:pt x="3426088" y="331491"/>
                  </a:lnTo>
                  <a:lnTo>
                    <a:pt x="3430698" y="342217"/>
                  </a:lnTo>
                  <a:lnTo>
                    <a:pt x="3435475" y="353728"/>
                  </a:lnTo>
                  <a:lnTo>
                    <a:pt x="3440429" y="366013"/>
                  </a:lnTo>
                  <a:lnTo>
                    <a:pt x="3445428" y="352988"/>
                  </a:lnTo>
                  <a:lnTo>
                    <a:pt x="3450510" y="340010"/>
                  </a:lnTo>
                  <a:lnTo>
                    <a:pt x="3455664" y="327080"/>
                  </a:lnTo>
                  <a:lnTo>
                    <a:pt x="3460877" y="314198"/>
                  </a:lnTo>
                  <a:lnTo>
                    <a:pt x="3474138" y="279213"/>
                  </a:lnTo>
                  <a:lnTo>
                    <a:pt x="3486864" y="245681"/>
                  </a:lnTo>
                  <a:lnTo>
                    <a:pt x="3499042" y="213578"/>
                  </a:lnTo>
                  <a:lnTo>
                    <a:pt x="3510661" y="182880"/>
                  </a:lnTo>
                  <a:lnTo>
                    <a:pt x="3475863" y="172847"/>
                  </a:lnTo>
                  <a:lnTo>
                    <a:pt x="3474212" y="156718"/>
                  </a:lnTo>
                  <a:lnTo>
                    <a:pt x="3487854" y="157198"/>
                  </a:lnTo>
                  <a:lnTo>
                    <a:pt x="3502675" y="157511"/>
                  </a:lnTo>
                  <a:lnTo>
                    <a:pt x="3518663" y="157682"/>
                  </a:lnTo>
                  <a:lnTo>
                    <a:pt x="3535806" y="157734"/>
                  </a:lnTo>
                  <a:lnTo>
                    <a:pt x="3551068" y="157682"/>
                  </a:lnTo>
                  <a:lnTo>
                    <a:pt x="3565985" y="157511"/>
                  </a:lnTo>
                  <a:lnTo>
                    <a:pt x="3580544" y="157198"/>
                  </a:lnTo>
                  <a:lnTo>
                    <a:pt x="3594734" y="156718"/>
                  </a:lnTo>
                  <a:lnTo>
                    <a:pt x="3596385" y="172847"/>
                  </a:lnTo>
                  <a:lnTo>
                    <a:pt x="3557143" y="183769"/>
                  </a:lnTo>
                  <a:lnTo>
                    <a:pt x="3542889" y="209593"/>
                  </a:lnTo>
                  <a:lnTo>
                    <a:pt x="3536521" y="224599"/>
                  </a:lnTo>
                  <a:lnTo>
                    <a:pt x="3529796" y="240367"/>
                  </a:lnTo>
                  <a:lnTo>
                    <a:pt x="3522726" y="256921"/>
                  </a:lnTo>
                  <a:lnTo>
                    <a:pt x="3502203" y="306732"/>
                  </a:lnTo>
                  <a:lnTo>
                    <a:pt x="3484086" y="352139"/>
                  </a:lnTo>
                  <a:lnTo>
                    <a:pt x="3468397" y="393116"/>
                  </a:lnTo>
                  <a:lnTo>
                    <a:pt x="3455162" y="429640"/>
                  </a:lnTo>
                  <a:lnTo>
                    <a:pt x="3440493" y="474678"/>
                  </a:lnTo>
                  <a:lnTo>
                    <a:pt x="3427349" y="520573"/>
                  </a:lnTo>
                  <a:lnTo>
                    <a:pt x="3416204" y="564197"/>
                  </a:lnTo>
                  <a:lnTo>
                    <a:pt x="3407537" y="602107"/>
                  </a:lnTo>
                  <a:lnTo>
                    <a:pt x="3405322" y="610891"/>
                  </a:lnTo>
                  <a:lnTo>
                    <a:pt x="3364638" y="634823"/>
                  </a:lnTo>
                  <a:lnTo>
                    <a:pt x="3348608" y="635254"/>
                  </a:lnTo>
                  <a:lnTo>
                    <a:pt x="3330420" y="635087"/>
                  </a:lnTo>
                  <a:lnTo>
                    <a:pt x="3312636" y="634587"/>
                  </a:lnTo>
                  <a:lnTo>
                    <a:pt x="3295280" y="633753"/>
                  </a:lnTo>
                  <a:lnTo>
                    <a:pt x="3278378" y="632587"/>
                  </a:lnTo>
                  <a:lnTo>
                    <a:pt x="3276600" y="617220"/>
                  </a:lnTo>
                  <a:lnTo>
                    <a:pt x="3294576" y="614009"/>
                  </a:lnTo>
                  <a:lnTo>
                    <a:pt x="3309635" y="609346"/>
                  </a:lnTo>
                  <a:lnTo>
                    <a:pt x="3343483" y="579326"/>
                  </a:lnTo>
                  <a:lnTo>
                    <a:pt x="3377443" y="517032"/>
                  </a:lnTo>
                  <a:lnTo>
                    <a:pt x="3398901" y="471170"/>
                  </a:lnTo>
                  <a:lnTo>
                    <a:pt x="3401187" y="464820"/>
                  </a:lnTo>
                  <a:lnTo>
                    <a:pt x="3383406" y="459867"/>
                  </a:lnTo>
                  <a:lnTo>
                    <a:pt x="3363647" y="411097"/>
                  </a:lnTo>
                  <a:lnTo>
                    <a:pt x="3344497" y="364226"/>
                  </a:lnTo>
                  <a:lnTo>
                    <a:pt x="3325955" y="319246"/>
                  </a:lnTo>
                  <a:lnTo>
                    <a:pt x="3308016" y="276149"/>
                  </a:lnTo>
                  <a:lnTo>
                    <a:pt x="3290676" y="234930"/>
                  </a:lnTo>
                  <a:lnTo>
                    <a:pt x="3273932" y="195580"/>
                  </a:lnTo>
                  <a:lnTo>
                    <a:pt x="3271266" y="188722"/>
                  </a:lnTo>
                  <a:lnTo>
                    <a:pt x="3266313" y="184150"/>
                  </a:lnTo>
                  <a:lnTo>
                    <a:pt x="3258947" y="181863"/>
                  </a:lnTo>
                  <a:lnTo>
                    <a:pt x="3226816" y="172847"/>
                  </a:lnTo>
                  <a:lnTo>
                    <a:pt x="3225418" y="156718"/>
                  </a:lnTo>
                  <a:close/>
                </a:path>
                <a:path w="4664709" h="635635">
                  <a:moveTo>
                    <a:pt x="2154047" y="156718"/>
                  </a:moveTo>
                  <a:lnTo>
                    <a:pt x="2175809" y="157198"/>
                  </a:lnTo>
                  <a:lnTo>
                    <a:pt x="2196512" y="157511"/>
                  </a:lnTo>
                  <a:lnTo>
                    <a:pt x="2216144" y="157682"/>
                  </a:lnTo>
                  <a:lnTo>
                    <a:pt x="2234691" y="157734"/>
                  </a:lnTo>
                  <a:lnTo>
                    <a:pt x="2258558" y="157682"/>
                  </a:lnTo>
                  <a:lnTo>
                    <a:pt x="2283126" y="157511"/>
                  </a:lnTo>
                  <a:lnTo>
                    <a:pt x="2308433" y="157198"/>
                  </a:lnTo>
                  <a:lnTo>
                    <a:pt x="2334514" y="156718"/>
                  </a:lnTo>
                  <a:lnTo>
                    <a:pt x="2336165" y="172847"/>
                  </a:lnTo>
                  <a:lnTo>
                    <a:pt x="2294381" y="183514"/>
                  </a:lnTo>
                  <a:lnTo>
                    <a:pt x="2300787" y="199780"/>
                  </a:lnTo>
                  <a:lnTo>
                    <a:pt x="2307050" y="215630"/>
                  </a:lnTo>
                  <a:lnTo>
                    <a:pt x="2313170" y="231074"/>
                  </a:lnTo>
                  <a:lnTo>
                    <a:pt x="2319147" y="246125"/>
                  </a:lnTo>
                  <a:lnTo>
                    <a:pt x="2325455" y="262056"/>
                  </a:lnTo>
                  <a:lnTo>
                    <a:pt x="2332751" y="279939"/>
                  </a:lnTo>
                  <a:lnTo>
                    <a:pt x="2341024" y="299775"/>
                  </a:lnTo>
                  <a:lnTo>
                    <a:pt x="2350262" y="321563"/>
                  </a:lnTo>
                  <a:lnTo>
                    <a:pt x="2354716" y="331491"/>
                  </a:lnTo>
                  <a:lnTo>
                    <a:pt x="2359326" y="342217"/>
                  </a:lnTo>
                  <a:lnTo>
                    <a:pt x="2364103" y="353728"/>
                  </a:lnTo>
                  <a:lnTo>
                    <a:pt x="2369057" y="366013"/>
                  </a:lnTo>
                  <a:lnTo>
                    <a:pt x="2374056" y="352988"/>
                  </a:lnTo>
                  <a:lnTo>
                    <a:pt x="2379138" y="340010"/>
                  </a:lnTo>
                  <a:lnTo>
                    <a:pt x="2384292" y="327080"/>
                  </a:lnTo>
                  <a:lnTo>
                    <a:pt x="2389504" y="314198"/>
                  </a:lnTo>
                  <a:lnTo>
                    <a:pt x="2402766" y="279213"/>
                  </a:lnTo>
                  <a:lnTo>
                    <a:pt x="2415492" y="245681"/>
                  </a:lnTo>
                  <a:lnTo>
                    <a:pt x="2427670" y="213578"/>
                  </a:lnTo>
                  <a:lnTo>
                    <a:pt x="2439289" y="182880"/>
                  </a:lnTo>
                  <a:lnTo>
                    <a:pt x="2404491" y="172847"/>
                  </a:lnTo>
                  <a:lnTo>
                    <a:pt x="2402840" y="156718"/>
                  </a:lnTo>
                  <a:lnTo>
                    <a:pt x="2416482" y="157198"/>
                  </a:lnTo>
                  <a:lnTo>
                    <a:pt x="2431303" y="157511"/>
                  </a:lnTo>
                  <a:lnTo>
                    <a:pt x="2447291" y="157682"/>
                  </a:lnTo>
                  <a:lnTo>
                    <a:pt x="2464435" y="157734"/>
                  </a:lnTo>
                  <a:lnTo>
                    <a:pt x="2479696" y="157682"/>
                  </a:lnTo>
                  <a:lnTo>
                    <a:pt x="2494613" y="157511"/>
                  </a:lnTo>
                  <a:lnTo>
                    <a:pt x="2509172" y="157198"/>
                  </a:lnTo>
                  <a:lnTo>
                    <a:pt x="2523363" y="156718"/>
                  </a:lnTo>
                  <a:lnTo>
                    <a:pt x="2525014" y="172847"/>
                  </a:lnTo>
                  <a:lnTo>
                    <a:pt x="2485770" y="183769"/>
                  </a:lnTo>
                  <a:lnTo>
                    <a:pt x="2471517" y="209593"/>
                  </a:lnTo>
                  <a:lnTo>
                    <a:pt x="2465149" y="224599"/>
                  </a:lnTo>
                  <a:lnTo>
                    <a:pt x="2458424" y="240367"/>
                  </a:lnTo>
                  <a:lnTo>
                    <a:pt x="2451354" y="256921"/>
                  </a:lnTo>
                  <a:lnTo>
                    <a:pt x="2430831" y="306732"/>
                  </a:lnTo>
                  <a:lnTo>
                    <a:pt x="2412714" y="352139"/>
                  </a:lnTo>
                  <a:lnTo>
                    <a:pt x="2397025" y="393116"/>
                  </a:lnTo>
                  <a:lnTo>
                    <a:pt x="2383790" y="429640"/>
                  </a:lnTo>
                  <a:lnTo>
                    <a:pt x="2369121" y="474678"/>
                  </a:lnTo>
                  <a:lnTo>
                    <a:pt x="2355977" y="520573"/>
                  </a:lnTo>
                  <a:lnTo>
                    <a:pt x="2344832" y="564197"/>
                  </a:lnTo>
                  <a:lnTo>
                    <a:pt x="2336165" y="602107"/>
                  </a:lnTo>
                  <a:lnTo>
                    <a:pt x="2333950" y="610891"/>
                  </a:lnTo>
                  <a:lnTo>
                    <a:pt x="2293266" y="634823"/>
                  </a:lnTo>
                  <a:lnTo>
                    <a:pt x="2277237" y="635254"/>
                  </a:lnTo>
                  <a:lnTo>
                    <a:pt x="2259048" y="635087"/>
                  </a:lnTo>
                  <a:lnTo>
                    <a:pt x="2241264" y="634587"/>
                  </a:lnTo>
                  <a:lnTo>
                    <a:pt x="2223908" y="633753"/>
                  </a:lnTo>
                  <a:lnTo>
                    <a:pt x="2207005" y="632587"/>
                  </a:lnTo>
                  <a:lnTo>
                    <a:pt x="2205228" y="617220"/>
                  </a:lnTo>
                  <a:lnTo>
                    <a:pt x="2223204" y="614009"/>
                  </a:lnTo>
                  <a:lnTo>
                    <a:pt x="2238263" y="609346"/>
                  </a:lnTo>
                  <a:lnTo>
                    <a:pt x="2272111" y="579326"/>
                  </a:lnTo>
                  <a:lnTo>
                    <a:pt x="2306071" y="517032"/>
                  </a:lnTo>
                  <a:lnTo>
                    <a:pt x="2327529" y="471170"/>
                  </a:lnTo>
                  <a:lnTo>
                    <a:pt x="2329815" y="464820"/>
                  </a:lnTo>
                  <a:lnTo>
                    <a:pt x="2312035" y="459867"/>
                  </a:lnTo>
                  <a:lnTo>
                    <a:pt x="2292275" y="411097"/>
                  </a:lnTo>
                  <a:lnTo>
                    <a:pt x="2273125" y="364226"/>
                  </a:lnTo>
                  <a:lnTo>
                    <a:pt x="2254583" y="319246"/>
                  </a:lnTo>
                  <a:lnTo>
                    <a:pt x="2236644" y="276149"/>
                  </a:lnTo>
                  <a:lnTo>
                    <a:pt x="2219304" y="234930"/>
                  </a:lnTo>
                  <a:lnTo>
                    <a:pt x="2202561" y="195580"/>
                  </a:lnTo>
                  <a:lnTo>
                    <a:pt x="2199893" y="188722"/>
                  </a:lnTo>
                  <a:lnTo>
                    <a:pt x="2194941" y="184150"/>
                  </a:lnTo>
                  <a:lnTo>
                    <a:pt x="2187575" y="181863"/>
                  </a:lnTo>
                  <a:lnTo>
                    <a:pt x="2155443" y="172847"/>
                  </a:lnTo>
                  <a:lnTo>
                    <a:pt x="2154047" y="156718"/>
                  </a:lnTo>
                  <a:close/>
                </a:path>
                <a:path w="4664709" h="635635">
                  <a:moveTo>
                    <a:pt x="752982" y="156718"/>
                  </a:moveTo>
                  <a:lnTo>
                    <a:pt x="775438" y="157198"/>
                  </a:lnTo>
                  <a:lnTo>
                    <a:pt x="798607" y="157511"/>
                  </a:lnTo>
                  <a:lnTo>
                    <a:pt x="822491" y="157682"/>
                  </a:lnTo>
                  <a:lnTo>
                    <a:pt x="847089" y="157734"/>
                  </a:lnTo>
                  <a:lnTo>
                    <a:pt x="866332" y="157682"/>
                  </a:lnTo>
                  <a:lnTo>
                    <a:pt x="885967" y="157511"/>
                  </a:lnTo>
                  <a:lnTo>
                    <a:pt x="906008" y="157198"/>
                  </a:lnTo>
                  <a:lnTo>
                    <a:pt x="926464" y="156718"/>
                  </a:lnTo>
                  <a:lnTo>
                    <a:pt x="928115" y="172847"/>
                  </a:lnTo>
                  <a:lnTo>
                    <a:pt x="901318" y="180212"/>
                  </a:lnTo>
                  <a:lnTo>
                    <a:pt x="910272" y="195264"/>
                  </a:lnTo>
                  <a:lnTo>
                    <a:pt x="921511" y="213947"/>
                  </a:lnTo>
                  <a:lnTo>
                    <a:pt x="935037" y="236273"/>
                  </a:lnTo>
                  <a:lnTo>
                    <a:pt x="950849" y="262255"/>
                  </a:lnTo>
                  <a:lnTo>
                    <a:pt x="966614" y="240087"/>
                  </a:lnTo>
                  <a:lnTo>
                    <a:pt x="981344" y="219122"/>
                  </a:lnTo>
                  <a:lnTo>
                    <a:pt x="995050" y="199372"/>
                  </a:lnTo>
                  <a:lnTo>
                    <a:pt x="1007744" y="180848"/>
                  </a:lnTo>
                  <a:lnTo>
                    <a:pt x="982599" y="172847"/>
                  </a:lnTo>
                  <a:lnTo>
                    <a:pt x="980693" y="156718"/>
                  </a:lnTo>
                  <a:lnTo>
                    <a:pt x="993886" y="157198"/>
                  </a:lnTo>
                  <a:lnTo>
                    <a:pt x="1006982" y="157511"/>
                  </a:lnTo>
                  <a:lnTo>
                    <a:pt x="1019984" y="157682"/>
                  </a:lnTo>
                  <a:lnTo>
                    <a:pt x="1032890" y="157734"/>
                  </a:lnTo>
                  <a:lnTo>
                    <a:pt x="1048533" y="157682"/>
                  </a:lnTo>
                  <a:lnTo>
                    <a:pt x="1063640" y="157511"/>
                  </a:lnTo>
                  <a:lnTo>
                    <a:pt x="1078200" y="157198"/>
                  </a:lnTo>
                  <a:lnTo>
                    <a:pt x="1092200" y="156718"/>
                  </a:lnTo>
                  <a:lnTo>
                    <a:pt x="1093851" y="172847"/>
                  </a:lnTo>
                  <a:lnTo>
                    <a:pt x="1058672" y="181610"/>
                  </a:lnTo>
                  <a:lnTo>
                    <a:pt x="1052829" y="183387"/>
                  </a:lnTo>
                  <a:lnTo>
                    <a:pt x="1047495" y="187451"/>
                  </a:lnTo>
                  <a:lnTo>
                    <a:pt x="1042542" y="193929"/>
                  </a:lnTo>
                  <a:lnTo>
                    <a:pt x="1025306" y="216144"/>
                  </a:lnTo>
                  <a:lnTo>
                    <a:pt x="1007332" y="239918"/>
                  </a:lnTo>
                  <a:lnTo>
                    <a:pt x="988643" y="265241"/>
                  </a:lnTo>
                  <a:lnTo>
                    <a:pt x="969263" y="292100"/>
                  </a:lnTo>
                  <a:lnTo>
                    <a:pt x="993050" y="329888"/>
                  </a:lnTo>
                  <a:lnTo>
                    <a:pt x="1015825" y="365712"/>
                  </a:lnTo>
                  <a:lnTo>
                    <a:pt x="1037576" y="399559"/>
                  </a:lnTo>
                  <a:lnTo>
                    <a:pt x="1062608" y="437769"/>
                  </a:lnTo>
                  <a:lnTo>
                    <a:pt x="1107948" y="453771"/>
                  </a:lnTo>
                  <a:lnTo>
                    <a:pt x="1109852" y="469900"/>
                  </a:lnTo>
                  <a:lnTo>
                    <a:pt x="1087399" y="469419"/>
                  </a:lnTo>
                  <a:lnTo>
                    <a:pt x="1064244" y="469106"/>
                  </a:lnTo>
                  <a:lnTo>
                    <a:pt x="1040397" y="468935"/>
                  </a:lnTo>
                  <a:lnTo>
                    <a:pt x="1015873" y="468884"/>
                  </a:lnTo>
                  <a:lnTo>
                    <a:pt x="996705" y="468935"/>
                  </a:lnTo>
                  <a:lnTo>
                    <a:pt x="977122" y="469106"/>
                  </a:lnTo>
                  <a:lnTo>
                    <a:pt x="957133" y="469419"/>
                  </a:lnTo>
                  <a:lnTo>
                    <a:pt x="936751" y="469900"/>
                  </a:lnTo>
                  <a:lnTo>
                    <a:pt x="935101" y="453771"/>
                  </a:lnTo>
                  <a:lnTo>
                    <a:pt x="961516" y="446405"/>
                  </a:lnTo>
                  <a:lnTo>
                    <a:pt x="950134" y="428069"/>
                  </a:lnTo>
                  <a:lnTo>
                    <a:pt x="936751" y="406781"/>
                  </a:lnTo>
                  <a:lnTo>
                    <a:pt x="921369" y="382539"/>
                  </a:lnTo>
                  <a:lnTo>
                    <a:pt x="903986" y="355346"/>
                  </a:lnTo>
                  <a:lnTo>
                    <a:pt x="887339" y="378565"/>
                  </a:lnTo>
                  <a:lnTo>
                    <a:pt x="871299" y="401367"/>
                  </a:lnTo>
                  <a:lnTo>
                    <a:pt x="855854" y="423765"/>
                  </a:lnTo>
                  <a:lnTo>
                    <a:pt x="840993" y="445770"/>
                  </a:lnTo>
                  <a:lnTo>
                    <a:pt x="866139" y="453771"/>
                  </a:lnTo>
                  <a:lnTo>
                    <a:pt x="867790" y="469900"/>
                  </a:lnTo>
                  <a:lnTo>
                    <a:pt x="855079" y="469419"/>
                  </a:lnTo>
                  <a:lnTo>
                    <a:pt x="842295" y="469106"/>
                  </a:lnTo>
                  <a:lnTo>
                    <a:pt x="829464" y="468935"/>
                  </a:lnTo>
                  <a:lnTo>
                    <a:pt x="816610" y="468884"/>
                  </a:lnTo>
                  <a:lnTo>
                    <a:pt x="800582" y="468935"/>
                  </a:lnTo>
                  <a:lnTo>
                    <a:pt x="784685" y="469106"/>
                  </a:lnTo>
                  <a:lnTo>
                    <a:pt x="768907" y="469419"/>
                  </a:lnTo>
                  <a:lnTo>
                    <a:pt x="753237" y="469900"/>
                  </a:lnTo>
                  <a:lnTo>
                    <a:pt x="751586" y="453771"/>
                  </a:lnTo>
                  <a:lnTo>
                    <a:pt x="794892" y="442849"/>
                  </a:lnTo>
                  <a:lnTo>
                    <a:pt x="825853" y="406761"/>
                  </a:lnTo>
                  <a:lnTo>
                    <a:pt x="865008" y="354286"/>
                  </a:lnTo>
                  <a:lnTo>
                    <a:pt x="885825" y="325500"/>
                  </a:lnTo>
                  <a:lnTo>
                    <a:pt x="839977" y="251206"/>
                  </a:lnTo>
                  <a:lnTo>
                    <a:pt x="805179" y="196342"/>
                  </a:lnTo>
                  <a:lnTo>
                    <a:pt x="754633" y="172847"/>
                  </a:lnTo>
                  <a:lnTo>
                    <a:pt x="752982" y="156718"/>
                  </a:lnTo>
                  <a:close/>
                </a:path>
                <a:path w="4664709" h="635635">
                  <a:moveTo>
                    <a:pt x="4551553" y="149098"/>
                  </a:moveTo>
                  <a:lnTo>
                    <a:pt x="4578679" y="150121"/>
                  </a:lnTo>
                  <a:lnTo>
                    <a:pt x="4604448" y="153193"/>
                  </a:lnTo>
                  <a:lnTo>
                    <a:pt x="4628884" y="158313"/>
                  </a:lnTo>
                  <a:lnTo>
                    <a:pt x="4652009" y="165481"/>
                  </a:lnTo>
                  <a:lnTo>
                    <a:pt x="4647154" y="187102"/>
                  </a:lnTo>
                  <a:lnTo>
                    <a:pt x="4642691" y="208152"/>
                  </a:lnTo>
                  <a:lnTo>
                    <a:pt x="4638633" y="228631"/>
                  </a:lnTo>
                  <a:lnTo>
                    <a:pt x="4634992" y="248538"/>
                  </a:lnTo>
                  <a:lnTo>
                    <a:pt x="4616450" y="251206"/>
                  </a:lnTo>
                  <a:lnTo>
                    <a:pt x="4596383" y="186944"/>
                  </a:lnTo>
                  <a:lnTo>
                    <a:pt x="4550918" y="181863"/>
                  </a:lnTo>
                  <a:lnTo>
                    <a:pt x="4536370" y="182532"/>
                  </a:lnTo>
                  <a:lnTo>
                    <a:pt x="4492726" y="198562"/>
                  </a:lnTo>
                  <a:lnTo>
                    <a:pt x="4481957" y="223012"/>
                  </a:lnTo>
                  <a:lnTo>
                    <a:pt x="4481957" y="233172"/>
                  </a:lnTo>
                  <a:lnTo>
                    <a:pt x="4519041" y="261620"/>
                  </a:lnTo>
                  <a:lnTo>
                    <a:pt x="4572634" y="280288"/>
                  </a:lnTo>
                  <a:lnTo>
                    <a:pt x="4594945" y="288928"/>
                  </a:lnTo>
                  <a:lnTo>
                    <a:pt x="4629945" y="308828"/>
                  </a:lnTo>
                  <a:lnTo>
                    <a:pt x="4659185" y="345265"/>
                  </a:lnTo>
                  <a:lnTo>
                    <a:pt x="4664709" y="374396"/>
                  </a:lnTo>
                  <a:lnTo>
                    <a:pt x="4662136" y="397684"/>
                  </a:lnTo>
                  <a:lnTo>
                    <a:pt x="4641510" y="435975"/>
                  </a:lnTo>
                  <a:lnTo>
                    <a:pt x="4601073" y="462905"/>
                  </a:lnTo>
                  <a:lnTo>
                    <a:pt x="4546728" y="476569"/>
                  </a:lnTo>
                  <a:lnTo>
                    <a:pt x="4514723" y="478282"/>
                  </a:lnTo>
                  <a:lnTo>
                    <a:pt x="4486743" y="476831"/>
                  </a:lnTo>
                  <a:lnTo>
                    <a:pt x="4459001" y="472487"/>
                  </a:lnTo>
                  <a:lnTo>
                    <a:pt x="4431498" y="465262"/>
                  </a:lnTo>
                  <a:lnTo>
                    <a:pt x="4404233" y="455168"/>
                  </a:lnTo>
                  <a:lnTo>
                    <a:pt x="4409686" y="432875"/>
                  </a:lnTo>
                  <a:lnTo>
                    <a:pt x="4414615" y="410940"/>
                  </a:lnTo>
                  <a:lnTo>
                    <a:pt x="4419020" y="389338"/>
                  </a:lnTo>
                  <a:lnTo>
                    <a:pt x="4422902" y="368046"/>
                  </a:lnTo>
                  <a:lnTo>
                    <a:pt x="4440047" y="365379"/>
                  </a:lnTo>
                  <a:lnTo>
                    <a:pt x="4464177" y="438404"/>
                  </a:lnTo>
                  <a:lnTo>
                    <a:pt x="4515358" y="445388"/>
                  </a:lnTo>
                  <a:lnTo>
                    <a:pt x="4529240" y="444698"/>
                  </a:lnTo>
                  <a:lnTo>
                    <a:pt x="4570509" y="428269"/>
                  </a:lnTo>
                  <a:lnTo>
                    <a:pt x="4580635" y="403606"/>
                  </a:lnTo>
                  <a:lnTo>
                    <a:pt x="4579967" y="395726"/>
                  </a:lnTo>
                  <a:lnTo>
                    <a:pt x="4553553" y="364759"/>
                  </a:lnTo>
                  <a:lnTo>
                    <a:pt x="4485639" y="339598"/>
                  </a:lnTo>
                  <a:lnTo>
                    <a:pt x="4467232" y="332218"/>
                  </a:lnTo>
                  <a:lnTo>
                    <a:pt x="4426584" y="303911"/>
                  </a:lnTo>
                  <a:lnTo>
                    <a:pt x="4408136" y="265477"/>
                  </a:lnTo>
                  <a:lnTo>
                    <a:pt x="4406900" y="250189"/>
                  </a:lnTo>
                  <a:lnTo>
                    <a:pt x="4409305" y="227157"/>
                  </a:lnTo>
                  <a:lnTo>
                    <a:pt x="4428545" y="189664"/>
                  </a:lnTo>
                  <a:lnTo>
                    <a:pt x="4466453" y="163724"/>
                  </a:lnTo>
                  <a:lnTo>
                    <a:pt x="4519550" y="150719"/>
                  </a:lnTo>
                  <a:lnTo>
                    <a:pt x="4551553" y="149098"/>
                  </a:lnTo>
                  <a:close/>
                </a:path>
                <a:path w="4664709" h="635635">
                  <a:moveTo>
                    <a:pt x="4211574" y="149098"/>
                  </a:moveTo>
                  <a:lnTo>
                    <a:pt x="4271184" y="158162"/>
                  </a:lnTo>
                  <a:lnTo>
                    <a:pt x="4315459" y="185420"/>
                  </a:lnTo>
                  <a:lnTo>
                    <a:pt x="4343003" y="228679"/>
                  </a:lnTo>
                  <a:lnTo>
                    <a:pt x="4352162" y="285750"/>
                  </a:lnTo>
                  <a:lnTo>
                    <a:pt x="4352162" y="292226"/>
                  </a:lnTo>
                  <a:lnTo>
                    <a:pt x="4351908" y="298831"/>
                  </a:lnTo>
                  <a:lnTo>
                    <a:pt x="4351147" y="305815"/>
                  </a:lnTo>
                  <a:lnTo>
                    <a:pt x="4137152" y="305815"/>
                  </a:lnTo>
                  <a:lnTo>
                    <a:pt x="4139221" y="337081"/>
                  </a:lnTo>
                  <a:lnTo>
                    <a:pt x="4155743" y="385468"/>
                  </a:lnTo>
                  <a:lnTo>
                    <a:pt x="4189313" y="415444"/>
                  </a:lnTo>
                  <a:lnTo>
                    <a:pt x="4243502" y="430200"/>
                  </a:lnTo>
                  <a:lnTo>
                    <a:pt x="4278503" y="432054"/>
                  </a:lnTo>
                  <a:lnTo>
                    <a:pt x="4296558" y="431651"/>
                  </a:lnTo>
                  <a:lnTo>
                    <a:pt x="4314174" y="430450"/>
                  </a:lnTo>
                  <a:lnTo>
                    <a:pt x="4331384" y="428464"/>
                  </a:lnTo>
                  <a:lnTo>
                    <a:pt x="4348226" y="425704"/>
                  </a:lnTo>
                  <a:lnTo>
                    <a:pt x="4350893" y="446786"/>
                  </a:lnTo>
                  <a:lnTo>
                    <a:pt x="4319454" y="460547"/>
                  </a:lnTo>
                  <a:lnTo>
                    <a:pt x="4287218" y="470392"/>
                  </a:lnTo>
                  <a:lnTo>
                    <a:pt x="4254148" y="476307"/>
                  </a:lnTo>
                  <a:lnTo>
                    <a:pt x="4220209" y="478282"/>
                  </a:lnTo>
                  <a:lnTo>
                    <a:pt x="4181228" y="475757"/>
                  </a:lnTo>
                  <a:lnTo>
                    <a:pt x="4114553" y="455564"/>
                  </a:lnTo>
                  <a:lnTo>
                    <a:pt x="4064190" y="415319"/>
                  </a:lnTo>
                  <a:lnTo>
                    <a:pt x="4038282" y="355832"/>
                  </a:lnTo>
                  <a:lnTo>
                    <a:pt x="4035044" y="318897"/>
                  </a:lnTo>
                  <a:lnTo>
                    <a:pt x="4038161" y="283104"/>
                  </a:lnTo>
                  <a:lnTo>
                    <a:pt x="4063065" y="221902"/>
                  </a:lnTo>
                  <a:lnTo>
                    <a:pt x="4111382" y="175726"/>
                  </a:lnTo>
                  <a:lnTo>
                    <a:pt x="4174732" y="152052"/>
                  </a:lnTo>
                  <a:lnTo>
                    <a:pt x="4211574" y="149098"/>
                  </a:lnTo>
                  <a:close/>
                </a:path>
                <a:path w="4664709" h="635635">
                  <a:moveTo>
                    <a:pt x="1548764" y="149098"/>
                  </a:moveTo>
                  <a:lnTo>
                    <a:pt x="1573789" y="150288"/>
                  </a:lnTo>
                  <a:lnTo>
                    <a:pt x="1598374" y="153860"/>
                  </a:lnTo>
                  <a:lnTo>
                    <a:pt x="1622506" y="159813"/>
                  </a:lnTo>
                  <a:lnTo>
                    <a:pt x="1646174" y="168148"/>
                  </a:lnTo>
                  <a:lnTo>
                    <a:pt x="1640343" y="192057"/>
                  </a:lnTo>
                  <a:lnTo>
                    <a:pt x="1634870" y="216550"/>
                  </a:lnTo>
                  <a:lnTo>
                    <a:pt x="1629779" y="241639"/>
                  </a:lnTo>
                  <a:lnTo>
                    <a:pt x="1625091" y="267335"/>
                  </a:lnTo>
                  <a:lnTo>
                    <a:pt x="1606677" y="270256"/>
                  </a:lnTo>
                  <a:lnTo>
                    <a:pt x="1580895" y="186562"/>
                  </a:lnTo>
                  <a:lnTo>
                    <a:pt x="1574800" y="184404"/>
                  </a:lnTo>
                  <a:lnTo>
                    <a:pt x="1566672" y="183261"/>
                  </a:lnTo>
                  <a:lnTo>
                    <a:pt x="1556385" y="183261"/>
                  </a:lnTo>
                  <a:lnTo>
                    <a:pt x="1506843" y="201959"/>
                  </a:lnTo>
                  <a:lnTo>
                    <a:pt x="1483105" y="234610"/>
                  </a:lnTo>
                  <a:lnTo>
                    <a:pt x="1470913" y="279239"/>
                  </a:lnTo>
                  <a:lnTo>
                    <a:pt x="1469389" y="305815"/>
                  </a:lnTo>
                  <a:lnTo>
                    <a:pt x="1471320" y="336323"/>
                  </a:lnTo>
                  <a:lnTo>
                    <a:pt x="1486802" y="384432"/>
                  </a:lnTo>
                  <a:lnTo>
                    <a:pt x="1517471" y="415603"/>
                  </a:lnTo>
                  <a:lnTo>
                    <a:pt x="1561564" y="431121"/>
                  </a:lnTo>
                  <a:lnTo>
                    <a:pt x="1588515" y="433070"/>
                  </a:lnTo>
                  <a:lnTo>
                    <a:pt x="1602418" y="432667"/>
                  </a:lnTo>
                  <a:lnTo>
                    <a:pt x="1616678" y="431466"/>
                  </a:lnTo>
                  <a:lnTo>
                    <a:pt x="1631271" y="429480"/>
                  </a:lnTo>
                  <a:lnTo>
                    <a:pt x="1646174" y="426720"/>
                  </a:lnTo>
                  <a:lnTo>
                    <a:pt x="1648840" y="446786"/>
                  </a:lnTo>
                  <a:lnTo>
                    <a:pt x="1620811" y="460547"/>
                  </a:lnTo>
                  <a:lnTo>
                    <a:pt x="1592341" y="470392"/>
                  </a:lnTo>
                  <a:lnTo>
                    <a:pt x="1563419" y="476307"/>
                  </a:lnTo>
                  <a:lnTo>
                    <a:pt x="1534032" y="478282"/>
                  </a:lnTo>
                  <a:lnTo>
                    <a:pt x="1498982" y="475616"/>
                  </a:lnTo>
                  <a:lnTo>
                    <a:pt x="1438646" y="454332"/>
                  </a:lnTo>
                  <a:lnTo>
                    <a:pt x="1392733" y="412710"/>
                  </a:lnTo>
                  <a:lnTo>
                    <a:pt x="1369198" y="355941"/>
                  </a:lnTo>
                  <a:lnTo>
                    <a:pt x="1366265" y="322199"/>
                  </a:lnTo>
                  <a:lnTo>
                    <a:pt x="1369460" y="285363"/>
                  </a:lnTo>
                  <a:lnTo>
                    <a:pt x="1395091" y="222740"/>
                  </a:lnTo>
                  <a:lnTo>
                    <a:pt x="1445055" y="175994"/>
                  </a:lnTo>
                  <a:lnTo>
                    <a:pt x="1510639" y="152078"/>
                  </a:lnTo>
                  <a:lnTo>
                    <a:pt x="1548764" y="149098"/>
                  </a:lnTo>
                  <a:close/>
                </a:path>
                <a:path w="4664709" h="635635">
                  <a:moveTo>
                    <a:pt x="567054" y="149098"/>
                  </a:moveTo>
                  <a:lnTo>
                    <a:pt x="638778" y="159940"/>
                  </a:lnTo>
                  <a:lnTo>
                    <a:pt x="693927" y="192405"/>
                  </a:lnTo>
                  <a:lnTo>
                    <a:pt x="729186" y="242792"/>
                  </a:lnTo>
                  <a:lnTo>
                    <a:pt x="740917" y="307086"/>
                  </a:lnTo>
                  <a:lnTo>
                    <a:pt x="737729" y="343471"/>
                  </a:lnTo>
                  <a:lnTo>
                    <a:pt x="712253" y="405384"/>
                  </a:lnTo>
                  <a:lnTo>
                    <a:pt x="662630" y="451600"/>
                  </a:lnTo>
                  <a:lnTo>
                    <a:pt x="596336" y="475309"/>
                  </a:lnTo>
                  <a:lnTo>
                    <a:pt x="557402" y="478282"/>
                  </a:lnTo>
                  <a:lnTo>
                    <a:pt x="519705" y="475476"/>
                  </a:lnTo>
                  <a:lnTo>
                    <a:pt x="456408" y="453100"/>
                  </a:lnTo>
                  <a:lnTo>
                    <a:pt x="410114" y="409477"/>
                  </a:lnTo>
                  <a:lnTo>
                    <a:pt x="386492" y="350942"/>
                  </a:lnTo>
                  <a:lnTo>
                    <a:pt x="383539" y="316484"/>
                  </a:lnTo>
                  <a:lnTo>
                    <a:pt x="386635" y="281455"/>
                  </a:lnTo>
                  <a:lnTo>
                    <a:pt x="411400" y="221257"/>
                  </a:lnTo>
                  <a:lnTo>
                    <a:pt x="460077" y="175512"/>
                  </a:lnTo>
                  <a:lnTo>
                    <a:pt x="527046" y="152028"/>
                  </a:lnTo>
                  <a:lnTo>
                    <a:pt x="567054" y="149098"/>
                  </a:lnTo>
                  <a:close/>
                </a:path>
                <a:path w="4664709" h="635635">
                  <a:moveTo>
                    <a:pt x="3740150" y="148082"/>
                  </a:moveTo>
                  <a:lnTo>
                    <a:pt x="3745229" y="150749"/>
                  </a:lnTo>
                  <a:lnTo>
                    <a:pt x="3745229" y="182245"/>
                  </a:lnTo>
                  <a:lnTo>
                    <a:pt x="3770921" y="167743"/>
                  </a:lnTo>
                  <a:lnTo>
                    <a:pt x="3796172" y="157384"/>
                  </a:lnTo>
                  <a:lnTo>
                    <a:pt x="3820971" y="151169"/>
                  </a:lnTo>
                  <a:lnTo>
                    <a:pt x="3845305" y="149098"/>
                  </a:lnTo>
                  <a:lnTo>
                    <a:pt x="3875192" y="151695"/>
                  </a:lnTo>
                  <a:lnTo>
                    <a:pt x="3925155" y="172511"/>
                  </a:lnTo>
                  <a:lnTo>
                    <a:pt x="3961497" y="213209"/>
                  </a:lnTo>
                  <a:lnTo>
                    <a:pt x="3980027" y="267692"/>
                  </a:lnTo>
                  <a:lnTo>
                    <a:pt x="3982338" y="299720"/>
                  </a:lnTo>
                  <a:lnTo>
                    <a:pt x="3979078" y="339199"/>
                  </a:lnTo>
                  <a:lnTo>
                    <a:pt x="3953031" y="404679"/>
                  </a:lnTo>
                  <a:lnTo>
                    <a:pt x="3902116" y="451492"/>
                  </a:lnTo>
                  <a:lnTo>
                    <a:pt x="3833381" y="475305"/>
                  </a:lnTo>
                  <a:lnTo>
                    <a:pt x="3792728" y="478282"/>
                  </a:lnTo>
                  <a:lnTo>
                    <a:pt x="3781252" y="477976"/>
                  </a:lnTo>
                  <a:lnTo>
                    <a:pt x="3769502" y="477075"/>
                  </a:lnTo>
                  <a:lnTo>
                    <a:pt x="3757491" y="475603"/>
                  </a:lnTo>
                  <a:lnTo>
                    <a:pt x="3745229" y="473583"/>
                  </a:lnTo>
                  <a:lnTo>
                    <a:pt x="3745229" y="544195"/>
                  </a:lnTo>
                  <a:lnTo>
                    <a:pt x="3745605" y="582824"/>
                  </a:lnTo>
                  <a:lnTo>
                    <a:pt x="3754881" y="603123"/>
                  </a:lnTo>
                  <a:lnTo>
                    <a:pt x="3802126" y="615569"/>
                  </a:lnTo>
                  <a:lnTo>
                    <a:pt x="3803142" y="631571"/>
                  </a:lnTo>
                  <a:lnTo>
                    <a:pt x="3775755" y="631144"/>
                  </a:lnTo>
                  <a:lnTo>
                    <a:pt x="3749214" y="630824"/>
                  </a:lnTo>
                  <a:lnTo>
                    <a:pt x="3723507" y="630624"/>
                  </a:lnTo>
                  <a:lnTo>
                    <a:pt x="3698621" y="630555"/>
                  </a:lnTo>
                  <a:lnTo>
                    <a:pt x="3673669" y="630624"/>
                  </a:lnTo>
                  <a:lnTo>
                    <a:pt x="3648932" y="630824"/>
                  </a:lnTo>
                  <a:lnTo>
                    <a:pt x="3624433" y="631144"/>
                  </a:lnTo>
                  <a:lnTo>
                    <a:pt x="3600196" y="631571"/>
                  </a:lnTo>
                  <a:lnTo>
                    <a:pt x="3598545" y="615569"/>
                  </a:lnTo>
                  <a:lnTo>
                    <a:pt x="3640708" y="603758"/>
                  </a:lnTo>
                  <a:lnTo>
                    <a:pt x="3646043" y="602488"/>
                  </a:lnTo>
                  <a:lnTo>
                    <a:pt x="3648836" y="599186"/>
                  </a:lnTo>
                  <a:lnTo>
                    <a:pt x="3649698" y="542647"/>
                  </a:lnTo>
                  <a:lnTo>
                    <a:pt x="3649726" y="519430"/>
                  </a:lnTo>
                  <a:lnTo>
                    <a:pt x="3649726" y="385825"/>
                  </a:lnTo>
                  <a:lnTo>
                    <a:pt x="3649652" y="319462"/>
                  </a:lnTo>
                  <a:lnTo>
                    <a:pt x="3649424" y="266303"/>
                  </a:lnTo>
                  <a:lnTo>
                    <a:pt x="3649029" y="226359"/>
                  </a:lnTo>
                  <a:lnTo>
                    <a:pt x="3600577" y="187198"/>
                  </a:lnTo>
                  <a:lnTo>
                    <a:pt x="3598545" y="173482"/>
                  </a:lnTo>
                  <a:lnTo>
                    <a:pt x="3636404" y="167620"/>
                  </a:lnTo>
                  <a:lnTo>
                    <a:pt x="3672633" y="161448"/>
                  </a:lnTo>
                  <a:lnTo>
                    <a:pt x="3707219" y="154943"/>
                  </a:lnTo>
                  <a:lnTo>
                    <a:pt x="3740150" y="148082"/>
                  </a:lnTo>
                  <a:close/>
                </a:path>
                <a:path w="4664709" h="635635">
                  <a:moveTo>
                    <a:pt x="1832737" y="147700"/>
                  </a:moveTo>
                  <a:lnTo>
                    <a:pt x="1836419" y="150368"/>
                  </a:lnTo>
                  <a:lnTo>
                    <a:pt x="1835513" y="173874"/>
                  </a:lnTo>
                  <a:lnTo>
                    <a:pt x="1834880" y="198120"/>
                  </a:lnTo>
                  <a:lnTo>
                    <a:pt x="1834509" y="223127"/>
                  </a:lnTo>
                  <a:lnTo>
                    <a:pt x="1834388" y="248920"/>
                  </a:lnTo>
                  <a:lnTo>
                    <a:pt x="1834388" y="375158"/>
                  </a:lnTo>
                  <a:lnTo>
                    <a:pt x="1834763" y="421324"/>
                  </a:lnTo>
                  <a:lnTo>
                    <a:pt x="1885314" y="453771"/>
                  </a:lnTo>
                  <a:lnTo>
                    <a:pt x="1886330" y="469900"/>
                  </a:lnTo>
                  <a:lnTo>
                    <a:pt x="1861593" y="469419"/>
                  </a:lnTo>
                  <a:lnTo>
                    <a:pt x="1836927" y="469106"/>
                  </a:lnTo>
                  <a:lnTo>
                    <a:pt x="1812357" y="468935"/>
                  </a:lnTo>
                  <a:lnTo>
                    <a:pt x="1787905" y="468884"/>
                  </a:lnTo>
                  <a:lnTo>
                    <a:pt x="1763023" y="468935"/>
                  </a:lnTo>
                  <a:lnTo>
                    <a:pt x="1738296" y="469106"/>
                  </a:lnTo>
                  <a:lnTo>
                    <a:pt x="1713736" y="469419"/>
                  </a:lnTo>
                  <a:lnTo>
                    <a:pt x="1689353" y="469900"/>
                  </a:lnTo>
                  <a:lnTo>
                    <a:pt x="1687702" y="453771"/>
                  </a:lnTo>
                  <a:lnTo>
                    <a:pt x="1730248" y="442087"/>
                  </a:lnTo>
                  <a:lnTo>
                    <a:pt x="1739219" y="402425"/>
                  </a:lnTo>
                  <a:lnTo>
                    <a:pt x="1739264" y="388112"/>
                  </a:lnTo>
                  <a:lnTo>
                    <a:pt x="1739264" y="280288"/>
                  </a:lnTo>
                  <a:lnTo>
                    <a:pt x="1738963" y="238204"/>
                  </a:lnTo>
                  <a:lnTo>
                    <a:pt x="1737994" y="199644"/>
                  </a:lnTo>
                  <a:lnTo>
                    <a:pt x="1690115" y="187198"/>
                  </a:lnTo>
                  <a:lnTo>
                    <a:pt x="1688083" y="173482"/>
                  </a:lnTo>
                  <a:lnTo>
                    <a:pt x="1727991" y="167239"/>
                  </a:lnTo>
                  <a:lnTo>
                    <a:pt x="1765411" y="160877"/>
                  </a:lnTo>
                  <a:lnTo>
                    <a:pt x="1800330" y="154372"/>
                  </a:lnTo>
                  <a:lnTo>
                    <a:pt x="1832737" y="147700"/>
                  </a:lnTo>
                  <a:close/>
                </a:path>
                <a:path w="4664709" h="635635">
                  <a:moveTo>
                    <a:pt x="1273428" y="147700"/>
                  </a:moveTo>
                  <a:lnTo>
                    <a:pt x="1277112" y="150368"/>
                  </a:lnTo>
                  <a:lnTo>
                    <a:pt x="1276205" y="173874"/>
                  </a:lnTo>
                  <a:lnTo>
                    <a:pt x="1275572" y="198120"/>
                  </a:lnTo>
                  <a:lnTo>
                    <a:pt x="1275201" y="223127"/>
                  </a:lnTo>
                  <a:lnTo>
                    <a:pt x="1275079" y="248920"/>
                  </a:lnTo>
                  <a:lnTo>
                    <a:pt x="1275079" y="375158"/>
                  </a:lnTo>
                  <a:lnTo>
                    <a:pt x="1275455" y="421324"/>
                  </a:lnTo>
                  <a:lnTo>
                    <a:pt x="1326006" y="453771"/>
                  </a:lnTo>
                  <a:lnTo>
                    <a:pt x="1327023" y="469900"/>
                  </a:lnTo>
                  <a:lnTo>
                    <a:pt x="1302285" y="469419"/>
                  </a:lnTo>
                  <a:lnTo>
                    <a:pt x="1277620" y="469106"/>
                  </a:lnTo>
                  <a:lnTo>
                    <a:pt x="1253049" y="468935"/>
                  </a:lnTo>
                  <a:lnTo>
                    <a:pt x="1228598" y="468884"/>
                  </a:lnTo>
                  <a:lnTo>
                    <a:pt x="1203715" y="468935"/>
                  </a:lnTo>
                  <a:lnTo>
                    <a:pt x="1178988" y="469106"/>
                  </a:lnTo>
                  <a:lnTo>
                    <a:pt x="1154428" y="469419"/>
                  </a:lnTo>
                  <a:lnTo>
                    <a:pt x="1130045" y="469900"/>
                  </a:lnTo>
                  <a:lnTo>
                    <a:pt x="1128394" y="453771"/>
                  </a:lnTo>
                  <a:lnTo>
                    <a:pt x="1170939" y="442087"/>
                  </a:lnTo>
                  <a:lnTo>
                    <a:pt x="1179911" y="402425"/>
                  </a:lnTo>
                  <a:lnTo>
                    <a:pt x="1179956" y="388112"/>
                  </a:lnTo>
                  <a:lnTo>
                    <a:pt x="1179956" y="280288"/>
                  </a:lnTo>
                  <a:lnTo>
                    <a:pt x="1179655" y="238204"/>
                  </a:lnTo>
                  <a:lnTo>
                    <a:pt x="1178687" y="199644"/>
                  </a:lnTo>
                  <a:lnTo>
                    <a:pt x="1130807" y="187198"/>
                  </a:lnTo>
                  <a:lnTo>
                    <a:pt x="1128776" y="173482"/>
                  </a:lnTo>
                  <a:lnTo>
                    <a:pt x="1168683" y="167239"/>
                  </a:lnTo>
                  <a:lnTo>
                    <a:pt x="1206103" y="160877"/>
                  </a:lnTo>
                  <a:lnTo>
                    <a:pt x="1241022" y="154372"/>
                  </a:lnTo>
                  <a:lnTo>
                    <a:pt x="1273428" y="147700"/>
                  </a:lnTo>
                  <a:close/>
                </a:path>
                <a:path w="4664709" h="635635">
                  <a:moveTo>
                    <a:pt x="2047366" y="72771"/>
                  </a:moveTo>
                  <a:lnTo>
                    <a:pt x="2052065" y="75057"/>
                  </a:lnTo>
                  <a:lnTo>
                    <a:pt x="2051639" y="95654"/>
                  </a:lnTo>
                  <a:lnTo>
                    <a:pt x="2051319" y="116871"/>
                  </a:lnTo>
                  <a:lnTo>
                    <a:pt x="2051119" y="138707"/>
                  </a:lnTo>
                  <a:lnTo>
                    <a:pt x="2051050" y="161162"/>
                  </a:lnTo>
                  <a:lnTo>
                    <a:pt x="2144903" y="161162"/>
                  </a:lnTo>
                  <a:lnTo>
                    <a:pt x="2144903" y="197612"/>
                  </a:lnTo>
                  <a:lnTo>
                    <a:pt x="2051050" y="197612"/>
                  </a:lnTo>
                  <a:lnTo>
                    <a:pt x="2050196" y="247886"/>
                  </a:lnTo>
                  <a:lnTo>
                    <a:pt x="2049557" y="294147"/>
                  </a:lnTo>
                  <a:lnTo>
                    <a:pt x="2049156" y="336432"/>
                  </a:lnTo>
                  <a:lnTo>
                    <a:pt x="2049017" y="374776"/>
                  </a:lnTo>
                  <a:lnTo>
                    <a:pt x="2049680" y="390348"/>
                  </a:lnTo>
                  <a:lnTo>
                    <a:pt x="2065841" y="427106"/>
                  </a:lnTo>
                  <a:lnTo>
                    <a:pt x="2099310" y="434339"/>
                  </a:lnTo>
                  <a:lnTo>
                    <a:pt x="2110978" y="434173"/>
                  </a:lnTo>
                  <a:lnTo>
                    <a:pt x="2123122" y="433673"/>
                  </a:lnTo>
                  <a:lnTo>
                    <a:pt x="2135743" y="432839"/>
                  </a:lnTo>
                  <a:lnTo>
                    <a:pt x="2148840" y="431673"/>
                  </a:lnTo>
                  <a:lnTo>
                    <a:pt x="2151506" y="451738"/>
                  </a:lnTo>
                  <a:lnTo>
                    <a:pt x="2125360" y="463167"/>
                  </a:lnTo>
                  <a:lnTo>
                    <a:pt x="2100072" y="471344"/>
                  </a:lnTo>
                  <a:lnTo>
                    <a:pt x="2075640" y="476259"/>
                  </a:lnTo>
                  <a:lnTo>
                    <a:pt x="2052065" y="477900"/>
                  </a:lnTo>
                  <a:lnTo>
                    <a:pt x="2029966" y="476684"/>
                  </a:lnTo>
                  <a:lnTo>
                    <a:pt x="1979549" y="458343"/>
                  </a:lnTo>
                  <a:lnTo>
                    <a:pt x="1955617" y="417712"/>
                  </a:lnTo>
                  <a:lnTo>
                    <a:pt x="1954022" y="399161"/>
                  </a:lnTo>
                  <a:lnTo>
                    <a:pt x="1954141" y="360374"/>
                  </a:lnTo>
                  <a:lnTo>
                    <a:pt x="1954498" y="313563"/>
                  </a:lnTo>
                  <a:lnTo>
                    <a:pt x="1955093" y="258750"/>
                  </a:lnTo>
                  <a:lnTo>
                    <a:pt x="1955927" y="195961"/>
                  </a:lnTo>
                  <a:lnTo>
                    <a:pt x="1910841" y="184276"/>
                  </a:lnTo>
                  <a:lnTo>
                    <a:pt x="1907793" y="166115"/>
                  </a:lnTo>
                  <a:lnTo>
                    <a:pt x="1963674" y="161162"/>
                  </a:lnTo>
                  <a:lnTo>
                    <a:pt x="1995551" y="82423"/>
                  </a:lnTo>
                  <a:lnTo>
                    <a:pt x="2009433" y="79950"/>
                  </a:lnTo>
                  <a:lnTo>
                    <a:pt x="2022697" y="77501"/>
                  </a:lnTo>
                  <a:lnTo>
                    <a:pt x="2035341" y="75100"/>
                  </a:lnTo>
                  <a:lnTo>
                    <a:pt x="2047366" y="72771"/>
                  </a:lnTo>
                  <a:close/>
                </a:path>
                <a:path w="4664709" h="635635">
                  <a:moveTo>
                    <a:pt x="2875153" y="0"/>
                  </a:moveTo>
                  <a:lnTo>
                    <a:pt x="2915872" y="593"/>
                  </a:lnTo>
                  <a:lnTo>
                    <a:pt x="2955734" y="1031"/>
                  </a:lnTo>
                  <a:lnTo>
                    <a:pt x="2994739" y="1303"/>
                  </a:lnTo>
                  <a:lnTo>
                    <a:pt x="3032887" y="1397"/>
                  </a:lnTo>
                  <a:lnTo>
                    <a:pt x="3126231" y="1397"/>
                  </a:lnTo>
                  <a:lnTo>
                    <a:pt x="3164449" y="1303"/>
                  </a:lnTo>
                  <a:lnTo>
                    <a:pt x="3203654" y="1031"/>
                  </a:lnTo>
                  <a:lnTo>
                    <a:pt x="3243835" y="593"/>
                  </a:lnTo>
                  <a:lnTo>
                    <a:pt x="3284981" y="0"/>
                  </a:lnTo>
                  <a:lnTo>
                    <a:pt x="3287014" y="2794"/>
                  </a:lnTo>
                  <a:lnTo>
                    <a:pt x="3264916" y="125349"/>
                  </a:lnTo>
                  <a:lnTo>
                    <a:pt x="3246119" y="128270"/>
                  </a:lnTo>
                  <a:lnTo>
                    <a:pt x="3224403" y="35940"/>
                  </a:lnTo>
                  <a:lnTo>
                    <a:pt x="3127629" y="35940"/>
                  </a:lnTo>
                  <a:lnTo>
                    <a:pt x="3127629" y="363093"/>
                  </a:lnTo>
                  <a:lnTo>
                    <a:pt x="3127674" y="381926"/>
                  </a:lnTo>
                  <a:lnTo>
                    <a:pt x="3128264" y="427736"/>
                  </a:lnTo>
                  <a:lnTo>
                    <a:pt x="3189858" y="453136"/>
                  </a:lnTo>
                  <a:lnTo>
                    <a:pt x="3190875" y="469900"/>
                  </a:lnTo>
                  <a:lnTo>
                    <a:pt x="3163065" y="469419"/>
                  </a:lnTo>
                  <a:lnTo>
                    <a:pt x="3135090" y="469106"/>
                  </a:lnTo>
                  <a:lnTo>
                    <a:pt x="3106971" y="468935"/>
                  </a:lnTo>
                  <a:lnTo>
                    <a:pt x="3078733" y="468884"/>
                  </a:lnTo>
                  <a:lnTo>
                    <a:pt x="3049615" y="468935"/>
                  </a:lnTo>
                  <a:lnTo>
                    <a:pt x="3021139" y="469106"/>
                  </a:lnTo>
                  <a:lnTo>
                    <a:pt x="2993330" y="469419"/>
                  </a:lnTo>
                  <a:lnTo>
                    <a:pt x="2966212" y="469900"/>
                  </a:lnTo>
                  <a:lnTo>
                    <a:pt x="2964561" y="453136"/>
                  </a:lnTo>
                  <a:lnTo>
                    <a:pt x="3018154" y="438404"/>
                  </a:lnTo>
                  <a:lnTo>
                    <a:pt x="3023742" y="436625"/>
                  </a:lnTo>
                  <a:lnTo>
                    <a:pt x="3026664" y="433070"/>
                  </a:lnTo>
                  <a:lnTo>
                    <a:pt x="3026791" y="427736"/>
                  </a:lnTo>
                  <a:lnTo>
                    <a:pt x="3027124" y="414260"/>
                  </a:lnTo>
                  <a:lnTo>
                    <a:pt x="3027362" y="398986"/>
                  </a:lnTo>
                  <a:lnTo>
                    <a:pt x="3027505" y="381926"/>
                  </a:lnTo>
                  <a:lnTo>
                    <a:pt x="3027553" y="363093"/>
                  </a:lnTo>
                  <a:lnTo>
                    <a:pt x="3027553" y="35940"/>
                  </a:lnTo>
                  <a:lnTo>
                    <a:pt x="2931032" y="35940"/>
                  </a:lnTo>
                  <a:lnTo>
                    <a:pt x="2900299" y="124968"/>
                  </a:lnTo>
                  <a:lnTo>
                    <a:pt x="2881503" y="128015"/>
                  </a:lnTo>
                  <a:lnTo>
                    <a:pt x="2872740" y="2794"/>
                  </a:lnTo>
                  <a:lnTo>
                    <a:pt x="2875153" y="0"/>
                  </a:lnTo>
                  <a:close/>
                </a:path>
                <a:path w="4664709" h="635635">
                  <a:moveTo>
                    <a:pt x="2412" y="0"/>
                  </a:moveTo>
                  <a:lnTo>
                    <a:pt x="43132" y="593"/>
                  </a:lnTo>
                  <a:lnTo>
                    <a:pt x="82994" y="1031"/>
                  </a:lnTo>
                  <a:lnTo>
                    <a:pt x="121999" y="1303"/>
                  </a:lnTo>
                  <a:lnTo>
                    <a:pt x="160146" y="1397"/>
                  </a:lnTo>
                  <a:lnTo>
                    <a:pt x="253491" y="1397"/>
                  </a:lnTo>
                  <a:lnTo>
                    <a:pt x="291709" y="1303"/>
                  </a:lnTo>
                  <a:lnTo>
                    <a:pt x="330914" y="1031"/>
                  </a:lnTo>
                  <a:lnTo>
                    <a:pt x="371095" y="593"/>
                  </a:lnTo>
                  <a:lnTo>
                    <a:pt x="412241" y="0"/>
                  </a:lnTo>
                  <a:lnTo>
                    <a:pt x="414274" y="2794"/>
                  </a:lnTo>
                  <a:lnTo>
                    <a:pt x="392175" y="125349"/>
                  </a:lnTo>
                  <a:lnTo>
                    <a:pt x="373379" y="128270"/>
                  </a:lnTo>
                  <a:lnTo>
                    <a:pt x="351663" y="35940"/>
                  </a:lnTo>
                  <a:lnTo>
                    <a:pt x="254888" y="35940"/>
                  </a:lnTo>
                  <a:lnTo>
                    <a:pt x="254888" y="363093"/>
                  </a:lnTo>
                  <a:lnTo>
                    <a:pt x="254934" y="381926"/>
                  </a:lnTo>
                  <a:lnTo>
                    <a:pt x="255523" y="427736"/>
                  </a:lnTo>
                  <a:lnTo>
                    <a:pt x="317118" y="453136"/>
                  </a:lnTo>
                  <a:lnTo>
                    <a:pt x="318135" y="469900"/>
                  </a:lnTo>
                  <a:lnTo>
                    <a:pt x="290325" y="469419"/>
                  </a:lnTo>
                  <a:lnTo>
                    <a:pt x="262350" y="469106"/>
                  </a:lnTo>
                  <a:lnTo>
                    <a:pt x="234231" y="468935"/>
                  </a:lnTo>
                  <a:lnTo>
                    <a:pt x="205994" y="468884"/>
                  </a:lnTo>
                  <a:lnTo>
                    <a:pt x="176875" y="468935"/>
                  </a:lnTo>
                  <a:lnTo>
                    <a:pt x="148399" y="469106"/>
                  </a:lnTo>
                  <a:lnTo>
                    <a:pt x="120590" y="469419"/>
                  </a:lnTo>
                  <a:lnTo>
                    <a:pt x="93471" y="469900"/>
                  </a:lnTo>
                  <a:lnTo>
                    <a:pt x="91820" y="453136"/>
                  </a:lnTo>
                  <a:lnTo>
                    <a:pt x="145414" y="438404"/>
                  </a:lnTo>
                  <a:lnTo>
                    <a:pt x="151002" y="436625"/>
                  </a:lnTo>
                  <a:lnTo>
                    <a:pt x="153923" y="433070"/>
                  </a:lnTo>
                  <a:lnTo>
                    <a:pt x="154050" y="427736"/>
                  </a:lnTo>
                  <a:lnTo>
                    <a:pt x="154384" y="414260"/>
                  </a:lnTo>
                  <a:lnTo>
                    <a:pt x="154622" y="398986"/>
                  </a:lnTo>
                  <a:lnTo>
                    <a:pt x="154765" y="381926"/>
                  </a:lnTo>
                  <a:lnTo>
                    <a:pt x="154812" y="363093"/>
                  </a:lnTo>
                  <a:lnTo>
                    <a:pt x="154812" y="35940"/>
                  </a:lnTo>
                  <a:lnTo>
                    <a:pt x="58292" y="35940"/>
                  </a:lnTo>
                  <a:lnTo>
                    <a:pt x="27558" y="124968"/>
                  </a:lnTo>
                  <a:lnTo>
                    <a:pt x="8762" y="128015"/>
                  </a:lnTo>
                  <a:lnTo>
                    <a:pt x="0" y="2794"/>
                  </a:lnTo>
                  <a:lnTo>
                    <a:pt x="241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>
              <p:custDataLst>
                <p:tags r:id="rId13"/>
              </p:custDataLst>
            </p:nvPr>
          </p:nvSpPr>
          <p:spPr>
            <a:xfrm>
              <a:off x="4698110" y="626617"/>
              <a:ext cx="122809" cy="118364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>
              <p:custDataLst>
                <p:tags r:id="rId14"/>
              </p:custDataLst>
            </p:nvPr>
          </p:nvSpPr>
          <p:spPr>
            <a:xfrm>
              <a:off x="4138802" y="626617"/>
              <a:ext cx="122809" cy="118364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>
            <p:custDataLst>
              <p:tags r:id="rId5"/>
            </p:custDataLst>
          </p:nvPr>
        </p:nvSpPr>
        <p:spPr>
          <a:xfrm>
            <a:off x="936142" y="2165984"/>
            <a:ext cx="320266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Cytotoxicity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32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Carcinogenicity</a:t>
            </a:r>
            <a:r>
              <a:rPr lang="en-US" sz="32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Mutagenicity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3200" b="1" spc="-1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Teratogenicity</a:t>
            </a:r>
            <a:r>
              <a:rPr lang="en-US" sz="3200" b="1" spc="-1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2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3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5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2585237" y="329530"/>
            <a:ext cx="3526790" cy="672465"/>
            <a:chOff x="2519172" y="496823"/>
            <a:chExt cx="3526790" cy="672465"/>
          </a:xfrm>
        </p:grpSpPr>
        <p:sp>
          <p:nvSpPr>
            <p:cNvPr id="9" name="object 9"/>
            <p:cNvSpPr/>
            <p:nvPr>
              <p:custDataLst>
                <p:tags r:id="rId9"/>
              </p:custDataLst>
            </p:nvPr>
          </p:nvSpPr>
          <p:spPr>
            <a:xfrm>
              <a:off x="2519172" y="496823"/>
              <a:ext cx="3526536" cy="672084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0"/>
              </p:custDataLst>
            </p:nvPr>
          </p:nvSpPr>
          <p:spPr>
            <a:xfrm>
              <a:off x="2558923" y="536828"/>
              <a:ext cx="3445891" cy="593090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>
            <p:custDataLst>
              <p:tags r:id="rId4"/>
            </p:custDataLst>
          </p:nvPr>
        </p:nvSpPr>
        <p:spPr>
          <a:xfrm>
            <a:off x="303733" y="923936"/>
            <a:ext cx="8241386" cy="275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264160" indent="-2559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simplest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 of drug 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where the drug</a:t>
            </a:r>
            <a:r>
              <a:rPr sz="24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  an active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metabolite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causes serious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damage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the</a:t>
            </a:r>
            <a:r>
              <a:rPr sz="2400" b="1" spc="-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cells.</a:t>
            </a:r>
          </a:p>
          <a:p>
            <a:pPr marL="317500" marR="649605">
              <a:lnSpc>
                <a:spcPct val="100000"/>
              </a:lnSpc>
              <a:tabLst>
                <a:tab pos="1238250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Often,	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cells of a specific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organ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affected,</a:t>
            </a:r>
            <a:r>
              <a:rPr sz="2400" b="1" spc="-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causing  a potentially fatal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loss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function of the liver or</a:t>
            </a:r>
            <a:r>
              <a:rPr sz="2400" b="1" spc="-1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kidney,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17500">
              <a:lnSpc>
                <a:spcPts val="2820"/>
              </a:lnSpc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damage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the eyes or ears, or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abnormal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clotting of the</a:t>
            </a:r>
            <a:r>
              <a:rPr sz="24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blood.</a:t>
            </a:r>
          </a:p>
          <a:p>
            <a:pPr marR="109220" algn="ctr">
              <a:lnSpc>
                <a:spcPct val="100000"/>
              </a:lnSpc>
              <a:spcBef>
                <a:spcPts val="1410"/>
              </a:spcBef>
            </a:pPr>
            <a:r>
              <a:rPr lang="en-US" sz="24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Types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  <a:r>
              <a:rPr lang="en-US" sz="2400" b="1" spc="-10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cytotoxicity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>
            <p:custDataLst>
              <p:tags r:id="rId5"/>
            </p:custDataLst>
          </p:nvPr>
        </p:nvSpPr>
        <p:spPr>
          <a:xfrm>
            <a:off x="4424426" y="3780916"/>
            <a:ext cx="790575" cy="719455"/>
          </a:xfrm>
          <a:custGeom>
            <a:avLst/>
            <a:gdLst/>
            <a:ahLst/>
            <a:cxnLst/>
            <a:rect l="l" t="t" r="r" b="b"/>
            <a:pathLst>
              <a:path w="790575" h="719454">
                <a:moveTo>
                  <a:pt x="692403" y="685291"/>
                </a:moveTo>
                <a:lnTo>
                  <a:pt x="689101" y="687450"/>
                </a:lnTo>
                <a:lnTo>
                  <a:pt x="687577" y="694308"/>
                </a:lnTo>
                <a:lnTo>
                  <a:pt x="689737" y="697737"/>
                </a:lnTo>
                <a:lnTo>
                  <a:pt x="693165" y="698499"/>
                </a:lnTo>
                <a:lnTo>
                  <a:pt x="790194" y="719073"/>
                </a:lnTo>
                <a:lnTo>
                  <a:pt x="788990" y="715263"/>
                </a:lnTo>
                <a:lnTo>
                  <a:pt x="776604" y="715263"/>
                </a:lnTo>
                <a:lnTo>
                  <a:pt x="759374" y="699603"/>
                </a:lnTo>
                <a:lnTo>
                  <a:pt x="692403" y="685291"/>
                </a:lnTo>
                <a:close/>
              </a:path>
              <a:path w="790575" h="719454">
                <a:moveTo>
                  <a:pt x="759374" y="699603"/>
                </a:moveTo>
                <a:lnTo>
                  <a:pt x="776604" y="715263"/>
                </a:lnTo>
                <a:lnTo>
                  <a:pt x="779134" y="712469"/>
                </a:lnTo>
                <a:lnTo>
                  <a:pt x="774826" y="712469"/>
                </a:lnTo>
                <a:lnTo>
                  <a:pt x="771587" y="702207"/>
                </a:lnTo>
                <a:lnTo>
                  <a:pt x="759374" y="699603"/>
                </a:lnTo>
                <a:close/>
              </a:path>
              <a:path w="790575" h="719454">
                <a:moveTo>
                  <a:pt x="755776" y="619378"/>
                </a:moveTo>
                <a:lnTo>
                  <a:pt x="752475" y="620394"/>
                </a:lnTo>
                <a:lnTo>
                  <a:pt x="749046" y="621410"/>
                </a:lnTo>
                <a:lnTo>
                  <a:pt x="747268" y="625093"/>
                </a:lnTo>
                <a:lnTo>
                  <a:pt x="748284" y="628395"/>
                </a:lnTo>
                <a:lnTo>
                  <a:pt x="767762" y="690092"/>
                </a:lnTo>
                <a:lnTo>
                  <a:pt x="785113" y="705865"/>
                </a:lnTo>
                <a:lnTo>
                  <a:pt x="776604" y="715263"/>
                </a:lnTo>
                <a:lnTo>
                  <a:pt x="788990" y="715263"/>
                </a:lnTo>
                <a:lnTo>
                  <a:pt x="760349" y="624585"/>
                </a:lnTo>
                <a:lnTo>
                  <a:pt x="759333" y="621283"/>
                </a:lnTo>
                <a:lnTo>
                  <a:pt x="755776" y="619378"/>
                </a:lnTo>
                <a:close/>
              </a:path>
              <a:path w="790575" h="719454">
                <a:moveTo>
                  <a:pt x="771587" y="702207"/>
                </a:moveTo>
                <a:lnTo>
                  <a:pt x="774826" y="712469"/>
                </a:lnTo>
                <a:lnTo>
                  <a:pt x="782193" y="704468"/>
                </a:lnTo>
                <a:lnTo>
                  <a:pt x="771587" y="702207"/>
                </a:lnTo>
                <a:close/>
              </a:path>
              <a:path w="790575" h="719454">
                <a:moveTo>
                  <a:pt x="767762" y="690092"/>
                </a:moveTo>
                <a:lnTo>
                  <a:pt x="771587" y="702207"/>
                </a:lnTo>
                <a:lnTo>
                  <a:pt x="782193" y="704468"/>
                </a:lnTo>
                <a:lnTo>
                  <a:pt x="774826" y="712469"/>
                </a:lnTo>
                <a:lnTo>
                  <a:pt x="779134" y="712469"/>
                </a:lnTo>
                <a:lnTo>
                  <a:pt x="785113" y="705865"/>
                </a:lnTo>
                <a:lnTo>
                  <a:pt x="767762" y="690092"/>
                </a:lnTo>
                <a:close/>
              </a:path>
              <a:path w="790575" h="719454">
                <a:moveTo>
                  <a:pt x="8636" y="0"/>
                </a:moveTo>
                <a:lnTo>
                  <a:pt x="0" y="9397"/>
                </a:lnTo>
                <a:lnTo>
                  <a:pt x="759374" y="699603"/>
                </a:lnTo>
                <a:lnTo>
                  <a:pt x="771587" y="702207"/>
                </a:lnTo>
                <a:lnTo>
                  <a:pt x="767762" y="690092"/>
                </a:lnTo>
                <a:lnTo>
                  <a:pt x="8636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6"/>
            </p:custDataLst>
          </p:nvPr>
        </p:nvSpPr>
        <p:spPr>
          <a:xfrm>
            <a:off x="2857500" y="3780916"/>
            <a:ext cx="861694" cy="790575"/>
          </a:xfrm>
          <a:custGeom>
            <a:avLst/>
            <a:gdLst/>
            <a:ahLst/>
            <a:cxnLst/>
            <a:rect l="l" t="t" r="r" b="b"/>
            <a:pathLst>
              <a:path w="861694" h="790575">
                <a:moveTo>
                  <a:pt x="33908" y="690625"/>
                </a:moveTo>
                <a:lnTo>
                  <a:pt x="30352" y="692530"/>
                </a:lnTo>
                <a:lnTo>
                  <a:pt x="0" y="790574"/>
                </a:lnTo>
                <a:lnTo>
                  <a:pt x="17489" y="786764"/>
                </a:lnTo>
                <a:lnTo>
                  <a:pt x="13588" y="786764"/>
                </a:lnTo>
                <a:lnTo>
                  <a:pt x="4952" y="777366"/>
                </a:lnTo>
                <a:lnTo>
                  <a:pt x="22325" y="761441"/>
                </a:lnTo>
                <a:lnTo>
                  <a:pt x="42544" y="696340"/>
                </a:lnTo>
                <a:lnTo>
                  <a:pt x="40639" y="692784"/>
                </a:lnTo>
                <a:lnTo>
                  <a:pt x="37337" y="691641"/>
                </a:lnTo>
                <a:lnTo>
                  <a:pt x="33908" y="690625"/>
                </a:lnTo>
                <a:close/>
              </a:path>
              <a:path w="861694" h="790575">
                <a:moveTo>
                  <a:pt x="22325" y="761441"/>
                </a:moveTo>
                <a:lnTo>
                  <a:pt x="4952" y="777366"/>
                </a:lnTo>
                <a:lnTo>
                  <a:pt x="13588" y="786764"/>
                </a:lnTo>
                <a:lnTo>
                  <a:pt x="16775" y="783843"/>
                </a:lnTo>
                <a:lnTo>
                  <a:pt x="15367" y="783843"/>
                </a:lnTo>
                <a:lnTo>
                  <a:pt x="7874" y="775842"/>
                </a:lnTo>
                <a:lnTo>
                  <a:pt x="18576" y="773510"/>
                </a:lnTo>
                <a:lnTo>
                  <a:pt x="22325" y="761441"/>
                </a:lnTo>
                <a:close/>
              </a:path>
              <a:path w="861694" h="790575">
                <a:moveTo>
                  <a:pt x="97536" y="756284"/>
                </a:moveTo>
                <a:lnTo>
                  <a:pt x="31002" y="770801"/>
                </a:lnTo>
                <a:lnTo>
                  <a:pt x="13588" y="786764"/>
                </a:lnTo>
                <a:lnTo>
                  <a:pt x="17489" y="786764"/>
                </a:lnTo>
                <a:lnTo>
                  <a:pt x="100202" y="768730"/>
                </a:lnTo>
                <a:lnTo>
                  <a:pt x="102362" y="765428"/>
                </a:lnTo>
                <a:lnTo>
                  <a:pt x="101726" y="761999"/>
                </a:lnTo>
                <a:lnTo>
                  <a:pt x="100964" y="758570"/>
                </a:lnTo>
                <a:lnTo>
                  <a:pt x="97536" y="756284"/>
                </a:lnTo>
                <a:close/>
              </a:path>
              <a:path w="861694" h="790575">
                <a:moveTo>
                  <a:pt x="18576" y="773510"/>
                </a:moveTo>
                <a:lnTo>
                  <a:pt x="7874" y="775842"/>
                </a:lnTo>
                <a:lnTo>
                  <a:pt x="15367" y="783843"/>
                </a:lnTo>
                <a:lnTo>
                  <a:pt x="18576" y="773510"/>
                </a:lnTo>
                <a:close/>
              </a:path>
              <a:path w="861694" h="790575">
                <a:moveTo>
                  <a:pt x="31002" y="770801"/>
                </a:moveTo>
                <a:lnTo>
                  <a:pt x="18576" y="773510"/>
                </a:lnTo>
                <a:lnTo>
                  <a:pt x="15367" y="783843"/>
                </a:lnTo>
                <a:lnTo>
                  <a:pt x="16775" y="783843"/>
                </a:lnTo>
                <a:lnTo>
                  <a:pt x="31002" y="770801"/>
                </a:lnTo>
                <a:close/>
              </a:path>
              <a:path w="861694" h="790575">
                <a:moveTo>
                  <a:pt x="852932" y="0"/>
                </a:moveTo>
                <a:lnTo>
                  <a:pt x="22325" y="761441"/>
                </a:lnTo>
                <a:lnTo>
                  <a:pt x="18576" y="773510"/>
                </a:lnTo>
                <a:lnTo>
                  <a:pt x="31002" y="770801"/>
                </a:lnTo>
                <a:lnTo>
                  <a:pt x="861567" y="9397"/>
                </a:lnTo>
                <a:lnTo>
                  <a:pt x="85293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>
            <p:custDataLst>
              <p:tags r:id="rId7"/>
            </p:custDataLst>
          </p:nvPr>
        </p:nvSpPr>
        <p:spPr>
          <a:xfrm>
            <a:off x="364642" y="4519716"/>
            <a:ext cx="4207358" cy="228460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80059" indent="-182880">
              <a:lnSpc>
                <a:spcPct val="100000"/>
              </a:lnSpc>
              <a:spcBef>
                <a:spcPts val="655"/>
              </a:spcBef>
              <a:buSzPct val="94444"/>
              <a:buFont typeface="Wingdings"/>
              <a:buChar char=""/>
              <a:tabLst>
                <a:tab pos="480695" algn="l"/>
              </a:tabLst>
            </a:pPr>
            <a:r>
              <a:rPr lang="en-US" sz="1800" b="1" spc="-20" smtClean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Non-covalent</a:t>
            </a:r>
            <a:r>
              <a:rPr lang="en-US" sz="1800" b="1" spc="-55" smtClean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spc="-10" smtClean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interactions</a:t>
            </a:r>
            <a:endPara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spcBef>
                <a:spcPts val="63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Lipid</a:t>
            </a:r>
            <a:r>
              <a:rPr sz="2000" b="1" spc="-6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peroxidation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02870" marR="1036955" indent="-1028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Generation of toxic</a:t>
            </a:r>
            <a:r>
              <a:rPr sz="20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reactive  oxygen</a:t>
            </a:r>
            <a:r>
              <a:rPr sz="2000" b="1" spc="4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species</a:t>
            </a: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Reactions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causing </a:t>
            </a:r>
            <a:r>
              <a:rPr sz="20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depletion</a:t>
            </a:r>
            <a:r>
              <a:rPr sz="20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</a:p>
          <a:p>
            <a:pPr marL="139065">
              <a:lnSpc>
                <a:spcPct val="100000"/>
              </a:lnSpc>
            </a:pP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glutathione</a:t>
            </a:r>
            <a:r>
              <a:rPr sz="20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(GSH)</a:t>
            </a: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Modification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sulfhydryl</a:t>
            </a:r>
            <a:r>
              <a:rPr sz="20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groups.</a:t>
            </a:r>
          </a:p>
        </p:txBody>
      </p:sp>
      <p:sp>
        <p:nvSpPr>
          <p:cNvPr id="15" name="object 15"/>
          <p:cNvSpPr txBox="1"/>
          <p:nvPr>
            <p:custDataLst>
              <p:tags r:id="rId8"/>
            </p:custDataLst>
          </p:nvPr>
        </p:nvSpPr>
        <p:spPr>
          <a:xfrm>
            <a:off x="4651374" y="4446368"/>
            <a:ext cx="4187825" cy="1525418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37820" indent="-182245">
              <a:lnSpc>
                <a:spcPct val="100000"/>
              </a:lnSpc>
              <a:spcBef>
                <a:spcPts val="1235"/>
              </a:spcBef>
              <a:buSzPct val="94444"/>
              <a:buFont typeface="Wingdings"/>
              <a:buChar char=""/>
              <a:tabLst>
                <a:tab pos="337820" algn="l"/>
              </a:tabLst>
            </a:pPr>
            <a:r>
              <a:rPr lang="en-US" sz="1800" b="1" spc="-60" smtClean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Covalent</a:t>
            </a:r>
            <a:r>
              <a:rPr lang="en-US" sz="1800" b="1" spc="-40" smtClean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spc="-10" smtClean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interactions</a:t>
            </a:r>
            <a:endPara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spcBef>
                <a:spcPts val="127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lang="en-US" sz="2000" b="1" spc="-3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Hepatotoxicity</a:t>
            </a:r>
            <a:r>
              <a:rPr sz="2000" b="1" spc="-3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e.g.</a:t>
            </a:r>
            <a:r>
              <a:rPr sz="2000" b="1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0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Paracetamol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167132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Nephro</a:t>
            </a:r>
            <a:r>
              <a:rPr lang="en-US" sz="2000" b="1" spc="-3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2000" b="1" spc="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icity</a:t>
            </a:r>
            <a:r>
              <a:rPr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sz="20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e.g.Aminoglycosides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8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9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1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507491" y="150876"/>
            <a:ext cx="8399145" cy="6469380"/>
            <a:chOff x="507491" y="150876"/>
            <a:chExt cx="8399145" cy="6469380"/>
          </a:xfrm>
        </p:grpSpPr>
        <p:sp>
          <p:nvSpPr>
            <p:cNvPr id="9" name="object 9"/>
            <p:cNvSpPr/>
            <p:nvPr>
              <p:custDataLst>
                <p:tags r:id="rId4"/>
              </p:custDataLst>
            </p:nvPr>
          </p:nvSpPr>
          <p:spPr>
            <a:xfrm>
              <a:off x="507491" y="150876"/>
              <a:ext cx="8398764" cy="6469380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5"/>
              </p:custDataLst>
            </p:nvPr>
          </p:nvSpPr>
          <p:spPr>
            <a:xfrm>
              <a:off x="571499" y="214883"/>
              <a:ext cx="8215883" cy="6286500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6"/>
              </p:custDataLst>
            </p:nvPr>
          </p:nvSpPr>
          <p:spPr>
            <a:xfrm>
              <a:off x="552449" y="195834"/>
              <a:ext cx="8254365" cy="6324600"/>
            </a:xfrm>
            <a:custGeom>
              <a:avLst/>
              <a:gdLst/>
              <a:ahLst/>
              <a:cxnLst/>
              <a:rect l="l" t="t" r="r" b="b"/>
              <a:pathLst>
                <a:path w="8254365" h="6324600">
                  <a:moveTo>
                    <a:pt x="0" y="6324600"/>
                  </a:moveTo>
                  <a:lnTo>
                    <a:pt x="8253983" y="6324600"/>
                  </a:lnTo>
                  <a:lnTo>
                    <a:pt x="8253983" y="0"/>
                  </a:lnTo>
                  <a:lnTo>
                    <a:pt x="0" y="0"/>
                  </a:lnTo>
                  <a:lnTo>
                    <a:pt x="0" y="632460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10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>
              <p:custDataLst>
                <p:tags r:id="rId11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>
              <p:custDataLst>
                <p:tags r:id="rId12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>
              <p:custDataLst>
                <p:tags r:id="rId14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2161586" y="296472"/>
            <a:ext cx="4599940" cy="678180"/>
            <a:chOff x="2022348" y="496823"/>
            <a:chExt cx="4599940" cy="678180"/>
          </a:xfrm>
        </p:grpSpPr>
        <p:sp>
          <p:nvSpPr>
            <p:cNvPr id="9" name="object 9"/>
            <p:cNvSpPr/>
            <p:nvPr>
              <p:custDataLst>
                <p:tags r:id="rId8"/>
              </p:custDataLst>
            </p:nvPr>
          </p:nvSpPr>
          <p:spPr>
            <a:xfrm>
              <a:off x="2022348" y="496823"/>
              <a:ext cx="4599432" cy="678179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>
              <p:custDataLst>
                <p:tags r:id="rId9"/>
              </p:custDataLst>
            </p:nvPr>
          </p:nvSpPr>
          <p:spPr>
            <a:xfrm>
              <a:off x="2062607" y="536828"/>
              <a:ext cx="4518787" cy="598424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object 11"/>
          <p:cNvSpPr txBox="1"/>
          <p:nvPr>
            <p:custDataLst>
              <p:tags r:id="rId4"/>
            </p:custDataLst>
          </p:nvPr>
        </p:nvSpPr>
        <p:spPr>
          <a:xfrm>
            <a:off x="304800" y="1057675"/>
            <a:ext cx="7693659" cy="41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6238875" algn="l"/>
              </a:tabLst>
            </a:pP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carcinogen is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substance,</a:t>
            </a:r>
            <a:r>
              <a:rPr sz="2400" b="1" spc="-14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radionuclide,</a:t>
            </a:r>
            <a:r>
              <a:rPr sz="2400" b="1" spc="-4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	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radiation 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is an agent directly involved in causing </a:t>
            </a:r>
            <a:r>
              <a:rPr sz="2400" b="1" spc="-2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cancer.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2400" b="1" spc="-22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due to the ability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genome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to the  disruption of cellular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sz="2400" b="1" spc="-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</a:p>
          <a:p>
            <a:pPr marL="241300" marR="3263900" indent="-228600">
              <a:lnSpc>
                <a:spcPct val="100000"/>
              </a:lnSpc>
              <a:spcBef>
                <a:spcPts val="29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Several radioactive substances</a:t>
            </a:r>
            <a:r>
              <a:rPr sz="2400" b="1" spc="-1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 considered carcinogens, but their  carcinogenic activity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attributed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radiation, for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sz="2400" b="1" spc="-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gamma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alpha particles, which they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emit</a:t>
            </a:r>
            <a:r>
              <a:rPr sz="1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indent="-243204" algn="just">
              <a:lnSpc>
                <a:spcPct val="100000"/>
              </a:lnSpc>
              <a:spcBef>
                <a:spcPts val="16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non-radioactive</a:t>
            </a:r>
          </a:p>
        </p:txBody>
      </p:sp>
      <p:sp>
        <p:nvSpPr>
          <p:cNvPr id="12" name="object 12"/>
          <p:cNvSpPr txBox="1"/>
          <p:nvPr>
            <p:custDataLst>
              <p:tags r:id="rId5"/>
            </p:custDataLst>
          </p:nvPr>
        </p:nvSpPr>
        <p:spPr>
          <a:xfrm>
            <a:off x="521614" y="5460898"/>
            <a:ext cx="43878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carcinogens are inhaled</a:t>
            </a:r>
            <a:r>
              <a:rPr sz="24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asbestos,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certain dioxins, and tobacco</a:t>
            </a:r>
            <a:r>
              <a:rPr sz="2400" b="1" spc="-1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smoke.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>
            <p:custDataLst>
              <p:tags r:id="rId6"/>
            </p:custDataLst>
          </p:nvPr>
        </p:nvSpPr>
        <p:spPr>
          <a:xfrm>
            <a:off x="5365750" y="5528868"/>
            <a:ext cx="31642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hazard </a:t>
            </a:r>
            <a:r>
              <a:rPr sz="16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16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carcinogenic  </a:t>
            </a:r>
            <a:r>
              <a:rPr sz="16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chemicals </a:t>
            </a:r>
            <a:r>
              <a:rPr sz="16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Globally </a:t>
            </a:r>
            <a:r>
              <a:rPr sz="16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Harmonized  System.</a:t>
            </a:r>
            <a:endPara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>
            <p:custDataLst>
              <p:tags r:id="rId7"/>
            </p:custDataLst>
          </p:nvPr>
        </p:nvSpPr>
        <p:spPr>
          <a:xfrm>
            <a:off x="5715000" y="2570988"/>
            <a:ext cx="2929128" cy="2929128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9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0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2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2580132" y="568451"/>
            <a:ext cx="3872865" cy="678180"/>
            <a:chOff x="2580132" y="568451"/>
            <a:chExt cx="3872865" cy="678180"/>
          </a:xfrm>
        </p:grpSpPr>
        <p:sp>
          <p:nvSpPr>
            <p:cNvPr id="9" name="object 9"/>
            <p:cNvSpPr/>
            <p:nvPr>
              <p:custDataLst>
                <p:tags r:id="rId6"/>
              </p:custDataLst>
            </p:nvPr>
          </p:nvSpPr>
          <p:spPr>
            <a:xfrm>
              <a:off x="2580132" y="568451"/>
              <a:ext cx="3872484" cy="678179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7"/>
              </p:custDataLst>
            </p:nvPr>
          </p:nvSpPr>
          <p:spPr>
            <a:xfrm>
              <a:off x="2620899" y="608329"/>
              <a:ext cx="3792093" cy="598424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>
            <p:custDataLst>
              <p:tags r:id="rId4"/>
            </p:custDataLst>
          </p:nvPr>
        </p:nvSpPr>
        <p:spPr>
          <a:xfrm>
            <a:off x="507288" y="1522857"/>
            <a:ext cx="8131809" cy="4072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Some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can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cause permanent changes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DNA 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germ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cells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egg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cells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sperm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cells - leading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mutations which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 inherited by a patient's</a:t>
            </a:r>
            <a:r>
              <a:rPr sz="2400" b="1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children.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41300" marR="774700" indent="-229235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Example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nitrogen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mustard,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that destroys cancer cells</a:t>
            </a:r>
            <a:r>
              <a:rPr sz="24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  linking their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DNA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strands</a:t>
            </a:r>
            <a:r>
              <a:rPr sz="2400" b="1" spc="-1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together</a:t>
            </a:r>
          </a:p>
          <a:p>
            <a:pPr marL="241300" marR="3524250">
              <a:lnSpc>
                <a:spcPct val="99300"/>
              </a:lnSpc>
              <a:spcBef>
                <a:spcPts val="20"/>
              </a:spcBef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with a nitrogen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atom, but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can also  link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DNA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germ cells,</a:t>
            </a:r>
            <a:r>
              <a:rPr sz="2400" b="1" spc="-2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leading  to deletions 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DNA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bases, thereby  causing</a:t>
            </a:r>
            <a:r>
              <a:rPr sz="2400" b="1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mutations.</a:t>
            </a:r>
          </a:p>
        </p:txBody>
      </p:sp>
      <p:sp>
        <p:nvSpPr>
          <p:cNvPr id="12" name="object 12"/>
          <p:cNvSpPr/>
          <p:nvPr>
            <p:custDataLst>
              <p:tags r:id="rId5"/>
            </p:custDataLst>
          </p:nvPr>
        </p:nvSpPr>
        <p:spPr>
          <a:xfrm>
            <a:off x="5257800" y="3838419"/>
            <a:ext cx="3706368" cy="2776728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9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0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2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2357627" y="783336"/>
            <a:ext cx="4209415" cy="676910"/>
            <a:chOff x="2357627" y="783336"/>
            <a:chExt cx="4209415" cy="676910"/>
          </a:xfrm>
        </p:grpSpPr>
        <p:sp>
          <p:nvSpPr>
            <p:cNvPr id="9" name="object 9"/>
            <p:cNvSpPr/>
            <p:nvPr>
              <p:custDataLst>
                <p:tags r:id="rId6"/>
              </p:custDataLst>
            </p:nvPr>
          </p:nvSpPr>
          <p:spPr>
            <a:xfrm>
              <a:off x="2357627" y="783336"/>
              <a:ext cx="4209287" cy="676656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7"/>
              </p:custDataLst>
            </p:nvPr>
          </p:nvSpPr>
          <p:spPr>
            <a:xfrm>
              <a:off x="2397378" y="822579"/>
              <a:ext cx="4129024" cy="598424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>
            <p:custDataLst>
              <p:tags r:id="rId4"/>
            </p:custDataLst>
          </p:nvPr>
        </p:nvSpPr>
        <p:spPr>
          <a:xfrm>
            <a:off x="456056" y="1459992"/>
            <a:ext cx="8272780" cy="481157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78105" algn="just">
              <a:lnSpc>
                <a:spcPts val="2820"/>
              </a:lnSpc>
              <a:spcBef>
                <a:spcPts val="24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Some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can cause defects in the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development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foetus, 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leading to gross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abnormalities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</a:t>
            </a:r>
            <a:r>
              <a:rPr sz="2400" b="1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baby: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known as</a:t>
            </a:r>
            <a:r>
              <a:rPr sz="24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teratogenicity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 algn="just">
              <a:lnSpc>
                <a:spcPts val="2880"/>
              </a:lnSpc>
              <a:spcBef>
                <a:spcPts val="8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type 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abnormality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seen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depends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stage at which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drug is taken,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as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different organs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develop at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different times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during  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pregnancy.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 algn="just">
              <a:lnSpc>
                <a:spcPts val="2785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instance, thalidomide taken</a:t>
            </a:r>
            <a:r>
              <a:rPr sz="2400" b="1" spc="-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after</a:t>
            </a:r>
          </a:p>
          <a:p>
            <a:pPr marL="12700" marR="3546475">
              <a:lnSpc>
                <a:spcPct val="100000"/>
              </a:lnSpc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21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days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pregnancy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will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often lead  to lack of external ears and</a:t>
            </a:r>
            <a:r>
              <a:rPr sz="24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paralysis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cranial nerves3, whereas</a:t>
            </a:r>
            <a:r>
              <a:rPr sz="2400" b="1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thalidomid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taken after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27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days will lead to limb  Malformation</a:t>
            </a:r>
            <a:r>
              <a:rPr sz="2400" b="1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(phocomelia).</a:t>
            </a:r>
          </a:p>
        </p:txBody>
      </p:sp>
      <p:sp>
        <p:nvSpPr>
          <p:cNvPr id="13" name="object 13"/>
          <p:cNvSpPr/>
          <p:nvPr>
            <p:custDataLst>
              <p:tags r:id="rId5"/>
            </p:custDataLst>
          </p:nvPr>
        </p:nvSpPr>
        <p:spPr>
          <a:xfrm>
            <a:off x="6400799" y="3886200"/>
            <a:ext cx="2390195" cy="2594693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3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4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6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520952" y="726948"/>
            <a:ext cx="6210300" cy="756285"/>
            <a:chOff x="1520952" y="726948"/>
            <a:chExt cx="6210300" cy="756285"/>
          </a:xfrm>
        </p:grpSpPr>
        <p:sp>
          <p:nvSpPr>
            <p:cNvPr id="9" name="object 9"/>
            <p:cNvSpPr/>
            <p:nvPr>
              <p:custDataLst>
                <p:tags r:id="rId5"/>
              </p:custDataLst>
            </p:nvPr>
          </p:nvSpPr>
          <p:spPr>
            <a:xfrm>
              <a:off x="1520952" y="726948"/>
              <a:ext cx="6210300" cy="755903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6"/>
              </p:custDataLst>
            </p:nvPr>
          </p:nvSpPr>
          <p:spPr>
            <a:xfrm>
              <a:off x="1573149" y="778637"/>
              <a:ext cx="6104890" cy="652652"/>
            </a:xfrm>
            <a:prstGeom prst="rect">
              <a:avLst/>
            </a:prstGeom>
            <a:blipFill>
              <a:blip r:embed="rId2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7"/>
              </p:custDataLst>
            </p:nvPr>
          </p:nvSpPr>
          <p:spPr>
            <a:xfrm>
              <a:off x="5536565" y="939038"/>
              <a:ext cx="2141855" cy="486409"/>
            </a:xfrm>
            <a:custGeom>
              <a:avLst/>
              <a:gdLst/>
              <a:ahLst/>
              <a:cxnLst/>
              <a:rect l="l" t="t" r="r" b="b"/>
              <a:pathLst>
                <a:path w="2141854" h="486409">
                  <a:moveTo>
                    <a:pt x="176784" y="31496"/>
                  </a:moveTo>
                  <a:lnTo>
                    <a:pt x="132189" y="49551"/>
                  </a:lnTo>
                  <a:lnTo>
                    <a:pt x="108616" y="103949"/>
                  </a:lnTo>
                  <a:lnTo>
                    <a:pt x="104139" y="160654"/>
                  </a:lnTo>
                  <a:lnTo>
                    <a:pt x="105282" y="189706"/>
                  </a:lnTo>
                  <a:lnTo>
                    <a:pt x="114426" y="239236"/>
                  </a:lnTo>
                  <a:lnTo>
                    <a:pt x="132877" y="276310"/>
                  </a:lnTo>
                  <a:lnTo>
                    <a:pt x="180848" y="297688"/>
                  </a:lnTo>
                  <a:lnTo>
                    <a:pt x="198354" y="295592"/>
                  </a:lnTo>
                  <a:lnTo>
                    <a:pt x="235965" y="264160"/>
                  </a:lnTo>
                  <a:lnTo>
                    <a:pt x="249110" y="222535"/>
                  </a:lnTo>
                  <a:lnTo>
                    <a:pt x="253492" y="164719"/>
                  </a:lnTo>
                  <a:lnTo>
                    <a:pt x="252327" y="135403"/>
                  </a:lnTo>
                  <a:lnTo>
                    <a:pt x="243044" y="86584"/>
                  </a:lnTo>
                  <a:lnTo>
                    <a:pt x="224325" y="51480"/>
                  </a:lnTo>
                  <a:lnTo>
                    <a:pt x="176784" y="31496"/>
                  </a:lnTo>
                  <a:close/>
                </a:path>
                <a:path w="2141854" h="486409">
                  <a:moveTo>
                    <a:pt x="1770507" y="7620"/>
                  </a:moveTo>
                  <a:lnTo>
                    <a:pt x="1792251" y="8100"/>
                  </a:lnTo>
                  <a:lnTo>
                    <a:pt x="1812925" y="8413"/>
                  </a:lnTo>
                  <a:lnTo>
                    <a:pt x="1832550" y="8584"/>
                  </a:lnTo>
                  <a:lnTo>
                    <a:pt x="1851152" y="8636"/>
                  </a:lnTo>
                  <a:lnTo>
                    <a:pt x="1874964" y="8584"/>
                  </a:lnTo>
                  <a:lnTo>
                    <a:pt x="1899539" y="8413"/>
                  </a:lnTo>
                  <a:lnTo>
                    <a:pt x="1924875" y="8100"/>
                  </a:lnTo>
                  <a:lnTo>
                    <a:pt x="1950974" y="7620"/>
                  </a:lnTo>
                  <a:lnTo>
                    <a:pt x="1952625" y="23749"/>
                  </a:lnTo>
                  <a:lnTo>
                    <a:pt x="1910841" y="34416"/>
                  </a:lnTo>
                  <a:lnTo>
                    <a:pt x="1917247" y="50682"/>
                  </a:lnTo>
                  <a:lnTo>
                    <a:pt x="1923510" y="66532"/>
                  </a:lnTo>
                  <a:lnTo>
                    <a:pt x="1929630" y="81976"/>
                  </a:lnTo>
                  <a:lnTo>
                    <a:pt x="1935607" y="97027"/>
                  </a:lnTo>
                  <a:lnTo>
                    <a:pt x="1941915" y="112958"/>
                  </a:lnTo>
                  <a:lnTo>
                    <a:pt x="1949211" y="130841"/>
                  </a:lnTo>
                  <a:lnTo>
                    <a:pt x="1957484" y="150677"/>
                  </a:lnTo>
                  <a:lnTo>
                    <a:pt x="1966721" y="172465"/>
                  </a:lnTo>
                  <a:lnTo>
                    <a:pt x="1971176" y="182393"/>
                  </a:lnTo>
                  <a:lnTo>
                    <a:pt x="1975786" y="193119"/>
                  </a:lnTo>
                  <a:lnTo>
                    <a:pt x="1980563" y="204630"/>
                  </a:lnTo>
                  <a:lnTo>
                    <a:pt x="1985517" y="216915"/>
                  </a:lnTo>
                  <a:lnTo>
                    <a:pt x="1990514" y="203890"/>
                  </a:lnTo>
                  <a:lnTo>
                    <a:pt x="1995582" y="190912"/>
                  </a:lnTo>
                  <a:lnTo>
                    <a:pt x="2000698" y="177982"/>
                  </a:lnTo>
                  <a:lnTo>
                    <a:pt x="2005838" y="165100"/>
                  </a:lnTo>
                  <a:lnTo>
                    <a:pt x="2019173" y="130115"/>
                  </a:lnTo>
                  <a:lnTo>
                    <a:pt x="2031936" y="96583"/>
                  </a:lnTo>
                  <a:lnTo>
                    <a:pt x="2044128" y="64480"/>
                  </a:lnTo>
                  <a:lnTo>
                    <a:pt x="2055749" y="33782"/>
                  </a:lnTo>
                  <a:lnTo>
                    <a:pt x="2020951" y="23749"/>
                  </a:lnTo>
                  <a:lnTo>
                    <a:pt x="2019300" y="7620"/>
                  </a:lnTo>
                  <a:lnTo>
                    <a:pt x="2032942" y="8100"/>
                  </a:lnTo>
                  <a:lnTo>
                    <a:pt x="2047763" y="8413"/>
                  </a:lnTo>
                  <a:lnTo>
                    <a:pt x="2063751" y="8584"/>
                  </a:lnTo>
                  <a:lnTo>
                    <a:pt x="2080894" y="8636"/>
                  </a:lnTo>
                  <a:lnTo>
                    <a:pt x="2096138" y="8584"/>
                  </a:lnTo>
                  <a:lnTo>
                    <a:pt x="2111025" y="8413"/>
                  </a:lnTo>
                  <a:lnTo>
                    <a:pt x="2125579" y="8100"/>
                  </a:lnTo>
                  <a:lnTo>
                    <a:pt x="2139823" y="7620"/>
                  </a:lnTo>
                  <a:lnTo>
                    <a:pt x="2141474" y="23749"/>
                  </a:lnTo>
                  <a:lnTo>
                    <a:pt x="2102231" y="34671"/>
                  </a:lnTo>
                  <a:lnTo>
                    <a:pt x="2081561" y="75501"/>
                  </a:lnTo>
                  <a:lnTo>
                    <a:pt x="2074866" y="91269"/>
                  </a:lnTo>
                  <a:lnTo>
                    <a:pt x="2047291" y="157634"/>
                  </a:lnTo>
                  <a:lnTo>
                    <a:pt x="2029174" y="203041"/>
                  </a:lnTo>
                  <a:lnTo>
                    <a:pt x="2013485" y="244018"/>
                  </a:lnTo>
                  <a:lnTo>
                    <a:pt x="2000250" y="280542"/>
                  </a:lnTo>
                  <a:lnTo>
                    <a:pt x="1985581" y="325580"/>
                  </a:lnTo>
                  <a:lnTo>
                    <a:pt x="1972437" y="371475"/>
                  </a:lnTo>
                  <a:lnTo>
                    <a:pt x="1961292" y="415099"/>
                  </a:lnTo>
                  <a:lnTo>
                    <a:pt x="1952625" y="453009"/>
                  </a:lnTo>
                  <a:lnTo>
                    <a:pt x="1950410" y="461793"/>
                  </a:lnTo>
                  <a:lnTo>
                    <a:pt x="1909726" y="485725"/>
                  </a:lnTo>
                  <a:lnTo>
                    <a:pt x="1893696" y="486156"/>
                  </a:lnTo>
                  <a:lnTo>
                    <a:pt x="1875506" y="485989"/>
                  </a:lnTo>
                  <a:lnTo>
                    <a:pt x="1857708" y="485489"/>
                  </a:lnTo>
                  <a:lnTo>
                    <a:pt x="1840315" y="484655"/>
                  </a:lnTo>
                  <a:lnTo>
                    <a:pt x="1823339" y="483488"/>
                  </a:lnTo>
                  <a:lnTo>
                    <a:pt x="1821688" y="468122"/>
                  </a:lnTo>
                  <a:lnTo>
                    <a:pt x="1839644" y="464911"/>
                  </a:lnTo>
                  <a:lnTo>
                    <a:pt x="1854660" y="460248"/>
                  </a:lnTo>
                  <a:lnTo>
                    <a:pt x="1888464" y="430228"/>
                  </a:lnTo>
                  <a:lnTo>
                    <a:pt x="1922512" y="367934"/>
                  </a:lnTo>
                  <a:lnTo>
                    <a:pt x="1943989" y="322072"/>
                  </a:lnTo>
                  <a:lnTo>
                    <a:pt x="1946275" y="315722"/>
                  </a:lnTo>
                  <a:lnTo>
                    <a:pt x="1928494" y="310769"/>
                  </a:lnTo>
                  <a:lnTo>
                    <a:pt x="1908726" y="261999"/>
                  </a:lnTo>
                  <a:lnTo>
                    <a:pt x="1889557" y="215128"/>
                  </a:lnTo>
                  <a:lnTo>
                    <a:pt x="1870995" y="170148"/>
                  </a:lnTo>
                  <a:lnTo>
                    <a:pt x="1853047" y="127051"/>
                  </a:lnTo>
                  <a:lnTo>
                    <a:pt x="1835720" y="85832"/>
                  </a:lnTo>
                  <a:lnTo>
                    <a:pt x="1819020" y="46482"/>
                  </a:lnTo>
                  <a:lnTo>
                    <a:pt x="1816354" y="39624"/>
                  </a:lnTo>
                  <a:lnTo>
                    <a:pt x="1811274" y="35051"/>
                  </a:lnTo>
                  <a:lnTo>
                    <a:pt x="1803908" y="32765"/>
                  </a:lnTo>
                  <a:lnTo>
                    <a:pt x="1771777" y="23749"/>
                  </a:lnTo>
                  <a:lnTo>
                    <a:pt x="1770507" y="7620"/>
                  </a:lnTo>
                  <a:close/>
                </a:path>
                <a:path w="2141854" h="486409">
                  <a:moveTo>
                    <a:pt x="369315" y="7620"/>
                  </a:moveTo>
                  <a:lnTo>
                    <a:pt x="391824" y="8100"/>
                  </a:lnTo>
                  <a:lnTo>
                    <a:pt x="414988" y="8413"/>
                  </a:lnTo>
                  <a:lnTo>
                    <a:pt x="438842" y="8584"/>
                  </a:lnTo>
                  <a:lnTo>
                    <a:pt x="463423" y="8636"/>
                  </a:lnTo>
                  <a:lnTo>
                    <a:pt x="482736" y="8584"/>
                  </a:lnTo>
                  <a:lnTo>
                    <a:pt x="502396" y="8413"/>
                  </a:lnTo>
                  <a:lnTo>
                    <a:pt x="522412" y="8100"/>
                  </a:lnTo>
                  <a:lnTo>
                    <a:pt x="542798" y="7620"/>
                  </a:lnTo>
                  <a:lnTo>
                    <a:pt x="544449" y="23749"/>
                  </a:lnTo>
                  <a:lnTo>
                    <a:pt x="517779" y="31114"/>
                  </a:lnTo>
                  <a:lnTo>
                    <a:pt x="526732" y="46166"/>
                  </a:lnTo>
                  <a:lnTo>
                    <a:pt x="537972" y="64849"/>
                  </a:lnTo>
                  <a:lnTo>
                    <a:pt x="551497" y="87175"/>
                  </a:lnTo>
                  <a:lnTo>
                    <a:pt x="567309" y="113157"/>
                  </a:lnTo>
                  <a:lnTo>
                    <a:pt x="583021" y="90989"/>
                  </a:lnTo>
                  <a:lnTo>
                    <a:pt x="597757" y="70024"/>
                  </a:lnTo>
                  <a:lnTo>
                    <a:pt x="611493" y="50274"/>
                  </a:lnTo>
                  <a:lnTo>
                    <a:pt x="624205" y="31750"/>
                  </a:lnTo>
                  <a:lnTo>
                    <a:pt x="599059" y="23749"/>
                  </a:lnTo>
                  <a:lnTo>
                    <a:pt x="597026" y="7620"/>
                  </a:lnTo>
                  <a:lnTo>
                    <a:pt x="610221" y="8100"/>
                  </a:lnTo>
                  <a:lnTo>
                    <a:pt x="623331" y="8413"/>
                  </a:lnTo>
                  <a:lnTo>
                    <a:pt x="636371" y="8584"/>
                  </a:lnTo>
                  <a:lnTo>
                    <a:pt x="649351" y="8636"/>
                  </a:lnTo>
                  <a:lnTo>
                    <a:pt x="664973" y="8584"/>
                  </a:lnTo>
                  <a:lnTo>
                    <a:pt x="680037" y="8413"/>
                  </a:lnTo>
                  <a:lnTo>
                    <a:pt x="694553" y="8100"/>
                  </a:lnTo>
                  <a:lnTo>
                    <a:pt x="708533" y="7620"/>
                  </a:lnTo>
                  <a:lnTo>
                    <a:pt x="710311" y="23749"/>
                  </a:lnTo>
                  <a:lnTo>
                    <a:pt x="675132" y="32512"/>
                  </a:lnTo>
                  <a:lnTo>
                    <a:pt x="669289" y="34289"/>
                  </a:lnTo>
                  <a:lnTo>
                    <a:pt x="663956" y="38353"/>
                  </a:lnTo>
                  <a:lnTo>
                    <a:pt x="659002" y="44831"/>
                  </a:lnTo>
                  <a:lnTo>
                    <a:pt x="641766" y="67046"/>
                  </a:lnTo>
                  <a:lnTo>
                    <a:pt x="623792" y="90820"/>
                  </a:lnTo>
                  <a:lnTo>
                    <a:pt x="605103" y="116143"/>
                  </a:lnTo>
                  <a:lnTo>
                    <a:pt x="585724" y="143001"/>
                  </a:lnTo>
                  <a:lnTo>
                    <a:pt x="609492" y="180790"/>
                  </a:lnTo>
                  <a:lnTo>
                    <a:pt x="632237" y="216614"/>
                  </a:lnTo>
                  <a:lnTo>
                    <a:pt x="653982" y="250461"/>
                  </a:lnTo>
                  <a:lnTo>
                    <a:pt x="679069" y="288798"/>
                  </a:lnTo>
                  <a:lnTo>
                    <a:pt x="724281" y="304673"/>
                  </a:lnTo>
                  <a:lnTo>
                    <a:pt x="726313" y="320801"/>
                  </a:lnTo>
                  <a:lnTo>
                    <a:pt x="703857" y="320321"/>
                  </a:lnTo>
                  <a:lnTo>
                    <a:pt x="680688" y="320008"/>
                  </a:lnTo>
                  <a:lnTo>
                    <a:pt x="656804" y="319837"/>
                  </a:lnTo>
                  <a:lnTo>
                    <a:pt x="632206" y="319786"/>
                  </a:lnTo>
                  <a:lnTo>
                    <a:pt x="613112" y="319837"/>
                  </a:lnTo>
                  <a:lnTo>
                    <a:pt x="593566" y="320008"/>
                  </a:lnTo>
                  <a:lnTo>
                    <a:pt x="573591" y="320321"/>
                  </a:lnTo>
                  <a:lnTo>
                    <a:pt x="553212" y="320801"/>
                  </a:lnTo>
                  <a:lnTo>
                    <a:pt x="551561" y="304673"/>
                  </a:lnTo>
                  <a:lnTo>
                    <a:pt x="577976" y="297307"/>
                  </a:lnTo>
                  <a:lnTo>
                    <a:pt x="566594" y="278971"/>
                  </a:lnTo>
                  <a:lnTo>
                    <a:pt x="553212" y="257683"/>
                  </a:lnTo>
                  <a:lnTo>
                    <a:pt x="537829" y="233441"/>
                  </a:lnTo>
                  <a:lnTo>
                    <a:pt x="520446" y="206248"/>
                  </a:lnTo>
                  <a:lnTo>
                    <a:pt x="503799" y="229467"/>
                  </a:lnTo>
                  <a:lnTo>
                    <a:pt x="487759" y="252269"/>
                  </a:lnTo>
                  <a:lnTo>
                    <a:pt x="472314" y="274667"/>
                  </a:lnTo>
                  <a:lnTo>
                    <a:pt x="457454" y="296672"/>
                  </a:lnTo>
                  <a:lnTo>
                    <a:pt x="482600" y="304673"/>
                  </a:lnTo>
                  <a:lnTo>
                    <a:pt x="484250" y="320801"/>
                  </a:lnTo>
                  <a:lnTo>
                    <a:pt x="471483" y="320321"/>
                  </a:lnTo>
                  <a:lnTo>
                    <a:pt x="458692" y="320008"/>
                  </a:lnTo>
                  <a:lnTo>
                    <a:pt x="445853" y="319837"/>
                  </a:lnTo>
                  <a:lnTo>
                    <a:pt x="432943" y="319786"/>
                  </a:lnTo>
                  <a:lnTo>
                    <a:pt x="416988" y="319837"/>
                  </a:lnTo>
                  <a:lnTo>
                    <a:pt x="401129" y="320008"/>
                  </a:lnTo>
                  <a:lnTo>
                    <a:pt x="385365" y="320321"/>
                  </a:lnTo>
                  <a:lnTo>
                    <a:pt x="369697" y="320801"/>
                  </a:lnTo>
                  <a:lnTo>
                    <a:pt x="368046" y="304673"/>
                  </a:lnTo>
                  <a:lnTo>
                    <a:pt x="411352" y="293750"/>
                  </a:lnTo>
                  <a:lnTo>
                    <a:pt x="442259" y="257663"/>
                  </a:lnTo>
                  <a:lnTo>
                    <a:pt x="481451" y="205188"/>
                  </a:lnTo>
                  <a:lnTo>
                    <a:pt x="502285" y="176402"/>
                  </a:lnTo>
                  <a:lnTo>
                    <a:pt x="456438" y="102108"/>
                  </a:lnTo>
                  <a:lnTo>
                    <a:pt x="421639" y="47244"/>
                  </a:lnTo>
                  <a:lnTo>
                    <a:pt x="371094" y="23749"/>
                  </a:lnTo>
                  <a:lnTo>
                    <a:pt x="369315" y="7620"/>
                  </a:lnTo>
                  <a:close/>
                </a:path>
                <a:path w="2141854" h="486409">
                  <a:moveTo>
                    <a:pt x="1165098" y="0"/>
                  </a:moveTo>
                  <a:lnTo>
                    <a:pt x="1190196" y="1190"/>
                  </a:lnTo>
                  <a:lnTo>
                    <a:pt x="1214818" y="4762"/>
                  </a:lnTo>
                  <a:lnTo>
                    <a:pt x="1238964" y="10715"/>
                  </a:lnTo>
                  <a:lnTo>
                    <a:pt x="1262634" y="19050"/>
                  </a:lnTo>
                  <a:lnTo>
                    <a:pt x="1256750" y="42959"/>
                  </a:lnTo>
                  <a:lnTo>
                    <a:pt x="1251283" y="67452"/>
                  </a:lnTo>
                  <a:lnTo>
                    <a:pt x="1246221" y="92541"/>
                  </a:lnTo>
                  <a:lnTo>
                    <a:pt x="1241552" y="118237"/>
                  </a:lnTo>
                  <a:lnTo>
                    <a:pt x="1223010" y="121158"/>
                  </a:lnTo>
                  <a:lnTo>
                    <a:pt x="1197229" y="37464"/>
                  </a:lnTo>
                  <a:lnTo>
                    <a:pt x="1191260" y="35306"/>
                  </a:lnTo>
                  <a:lnTo>
                    <a:pt x="1183132" y="34162"/>
                  </a:lnTo>
                  <a:lnTo>
                    <a:pt x="1172844" y="34162"/>
                  </a:lnTo>
                  <a:lnTo>
                    <a:pt x="1123303" y="52861"/>
                  </a:lnTo>
                  <a:lnTo>
                    <a:pt x="1099546" y="85512"/>
                  </a:lnTo>
                  <a:lnTo>
                    <a:pt x="1087266" y="130141"/>
                  </a:lnTo>
                  <a:lnTo>
                    <a:pt x="1085723" y="156717"/>
                  </a:lnTo>
                  <a:lnTo>
                    <a:pt x="1087671" y="187225"/>
                  </a:lnTo>
                  <a:lnTo>
                    <a:pt x="1103189" y="235334"/>
                  </a:lnTo>
                  <a:lnTo>
                    <a:pt x="1133877" y="266505"/>
                  </a:lnTo>
                  <a:lnTo>
                    <a:pt x="1178022" y="282023"/>
                  </a:lnTo>
                  <a:lnTo>
                    <a:pt x="1204976" y="283972"/>
                  </a:lnTo>
                  <a:lnTo>
                    <a:pt x="1218860" y="283569"/>
                  </a:lnTo>
                  <a:lnTo>
                    <a:pt x="1233090" y="282368"/>
                  </a:lnTo>
                  <a:lnTo>
                    <a:pt x="1247677" y="280382"/>
                  </a:lnTo>
                  <a:lnTo>
                    <a:pt x="1262634" y="277622"/>
                  </a:lnTo>
                  <a:lnTo>
                    <a:pt x="1265301" y="297688"/>
                  </a:lnTo>
                  <a:lnTo>
                    <a:pt x="1237251" y="311449"/>
                  </a:lnTo>
                  <a:lnTo>
                    <a:pt x="1208738" y="321294"/>
                  </a:lnTo>
                  <a:lnTo>
                    <a:pt x="1179772" y="327209"/>
                  </a:lnTo>
                  <a:lnTo>
                    <a:pt x="1150365" y="329184"/>
                  </a:lnTo>
                  <a:lnTo>
                    <a:pt x="1115335" y="326518"/>
                  </a:lnTo>
                  <a:lnTo>
                    <a:pt x="1055086" y="305234"/>
                  </a:lnTo>
                  <a:lnTo>
                    <a:pt x="1009173" y="263612"/>
                  </a:lnTo>
                  <a:lnTo>
                    <a:pt x="985551" y="206843"/>
                  </a:lnTo>
                  <a:lnTo>
                    <a:pt x="982599" y="173100"/>
                  </a:lnTo>
                  <a:lnTo>
                    <a:pt x="985813" y="136265"/>
                  </a:lnTo>
                  <a:lnTo>
                    <a:pt x="1011531" y="73642"/>
                  </a:lnTo>
                  <a:lnTo>
                    <a:pt x="1061513" y="26896"/>
                  </a:lnTo>
                  <a:lnTo>
                    <a:pt x="1127045" y="2980"/>
                  </a:lnTo>
                  <a:lnTo>
                    <a:pt x="1165098" y="0"/>
                  </a:lnTo>
                  <a:close/>
                </a:path>
                <a:path w="2141854" h="486409">
                  <a:moveTo>
                    <a:pt x="183514" y="0"/>
                  </a:moveTo>
                  <a:lnTo>
                    <a:pt x="255238" y="10842"/>
                  </a:lnTo>
                  <a:lnTo>
                    <a:pt x="310388" y="43307"/>
                  </a:lnTo>
                  <a:lnTo>
                    <a:pt x="345535" y="93694"/>
                  </a:lnTo>
                  <a:lnTo>
                    <a:pt x="357250" y="157987"/>
                  </a:lnTo>
                  <a:lnTo>
                    <a:pt x="354081" y="194373"/>
                  </a:lnTo>
                  <a:lnTo>
                    <a:pt x="328693" y="256286"/>
                  </a:lnTo>
                  <a:lnTo>
                    <a:pt x="279017" y="302502"/>
                  </a:lnTo>
                  <a:lnTo>
                    <a:pt x="212671" y="326211"/>
                  </a:lnTo>
                  <a:lnTo>
                    <a:pt x="173736" y="329184"/>
                  </a:lnTo>
                  <a:lnTo>
                    <a:pt x="136112" y="326378"/>
                  </a:lnTo>
                  <a:lnTo>
                    <a:pt x="72866" y="304002"/>
                  </a:lnTo>
                  <a:lnTo>
                    <a:pt x="26574" y="260379"/>
                  </a:lnTo>
                  <a:lnTo>
                    <a:pt x="2952" y="201844"/>
                  </a:lnTo>
                  <a:lnTo>
                    <a:pt x="0" y="167386"/>
                  </a:lnTo>
                  <a:lnTo>
                    <a:pt x="3095" y="132357"/>
                  </a:lnTo>
                  <a:lnTo>
                    <a:pt x="27860" y="72159"/>
                  </a:lnTo>
                  <a:lnTo>
                    <a:pt x="76483" y="26414"/>
                  </a:lnTo>
                  <a:lnTo>
                    <a:pt x="143488" y="2930"/>
                  </a:lnTo>
                  <a:lnTo>
                    <a:pt x="1835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8"/>
              </p:custDataLst>
            </p:nvPr>
          </p:nvSpPr>
          <p:spPr>
            <a:xfrm>
              <a:off x="1564005" y="769493"/>
              <a:ext cx="3435985" cy="670941"/>
            </a:xfrm>
            <a:prstGeom prst="rect">
              <a:avLst/>
            </a:prstGeom>
            <a:blipFill>
              <a:blip r:embed="rId2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9"/>
              </p:custDataLst>
            </p:nvPr>
          </p:nvSpPr>
          <p:spPr>
            <a:xfrm>
              <a:off x="5153024" y="789940"/>
              <a:ext cx="2152015" cy="478155"/>
            </a:xfrm>
            <a:custGeom>
              <a:avLst/>
              <a:gdLst/>
              <a:ahLst/>
              <a:cxnLst/>
              <a:rect l="l" t="t" r="r" b="b"/>
              <a:pathLst>
                <a:path w="2152015" h="478155">
                  <a:moveTo>
                    <a:pt x="1832736" y="147700"/>
                  </a:moveTo>
                  <a:lnTo>
                    <a:pt x="1836420" y="150368"/>
                  </a:lnTo>
                  <a:lnTo>
                    <a:pt x="1835513" y="173874"/>
                  </a:lnTo>
                  <a:lnTo>
                    <a:pt x="1834880" y="198120"/>
                  </a:lnTo>
                  <a:lnTo>
                    <a:pt x="1834509" y="223127"/>
                  </a:lnTo>
                  <a:lnTo>
                    <a:pt x="1834388" y="248920"/>
                  </a:lnTo>
                  <a:lnTo>
                    <a:pt x="1834388" y="375158"/>
                  </a:lnTo>
                  <a:lnTo>
                    <a:pt x="1834763" y="421324"/>
                  </a:lnTo>
                  <a:lnTo>
                    <a:pt x="1885315" y="453771"/>
                  </a:lnTo>
                  <a:lnTo>
                    <a:pt x="1886330" y="469900"/>
                  </a:lnTo>
                  <a:lnTo>
                    <a:pt x="1861538" y="469419"/>
                  </a:lnTo>
                  <a:lnTo>
                    <a:pt x="1836864" y="469106"/>
                  </a:lnTo>
                  <a:lnTo>
                    <a:pt x="1812286" y="468935"/>
                  </a:lnTo>
                  <a:lnTo>
                    <a:pt x="1787778" y="468884"/>
                  </a:lnTo>
                  <a:lnTo>
                    <a:pt x="1762916" y="468935"/>
                  </a:lnTo>
                  <a:lnTo>
                    <a:pt x="1738233" y="469106"/>
                  </a:lnTo>
                  <a:lnTo>
                    <a:pt x="1713716" y="469419"/>
                  </a:lnTo>
                  <a:lnTo>
                    <a:pt x="1689353" y="469900"/>
                  </a:lnTo>
                  <a:lnTo>
                    <a:pt x="1687702" y="453771"/>
                  </a:lnTo>
                  <a:lnTo>
                    <a:pt x="1730248" y="442087"/>
                  </a:lnTo>
                  <a:lnTo>
                    <a:pt x="1739219" y="402425"/>
                  </a:lnTo>
                  <a:lnTo>
                    <a:pt x="1739265" y="388112"/>
                  </a:lnTo>
                  <a:lnTo>
                    <a:pt x="1739265" y="280288"/>
                  </a:lnTo>
                  <a:lnTo>
                    <a:pt x="1738899" y="238204"/>
                  </a:lnTo>
                  <a:lnTo>
                    <a:pt x="1737868" y="199644"/>
                  </a:lnTo>
                  <a:lnTo>
                    <a:pt x="1689989" y="187198"/>
                  </a:lnTo>
                  <a:lnTo>
                    <a:pt x="1688083" y="173482"/>
                  </a:lnTo>
                  <a:lnTo>
                    <a:pt x="1727991" y="167239"/>
                  </a:lnTo>
                  <a:lnTo>
                    <a:pt x="1765411" y="160877"/>
                  </a:lnTo>
                  <a:lnTo>
                    <a:pt x="1800330" y="154372"/>
                  </a:lnTo>
                  <a:lnTo>
                    <a:pt x="1832736" y="147700"/>
                  </a:lnTo>
                  <a:close/>
                </a:path>
                <a:path w="2152015" h="478155">
                  <a:moveTo>
                    <a:pt x="1273428" y="147700"/>
                  </a:moveTo>
                  <a:lnTo>
                    <a:pt x="1277112" y="150368"/>
                  </a:lnTo>
                  <a:lnTo>
                    <a:pt x="1276205" y="173874"/>
                  </a:lnTo>
                  <a:lnTo>
                    <a:pt x="1275572" y="198120"/>
                  </a:lnTo>
                  <a:lnTo>
                    <a:pt x="1275201" y="223127"/>
                  </a:lnTo>
                  <a:lnTo>
                    <a:pt x="1275079" y="248920"/>
                  </a:lnTo>
                  <a:lnTo>
                    <a:pt x="1275079" y="375158"/>
                  </a:lnTo>
                  <a:lnTo>
                    <a:pt x="1275455" y="421324"/>
                  </a:lnTo>
                  <a:lnTo>
                    <a:pt x="1326007" y="453771"/>
                  </a:lnTo>
                  <a:lnTo>
                    <a:pt x="1327023" y="469900"/>
                  </a:lnTo>
                  <a:lnTo>
                    <a:pt x="1302230" y="469419"/>
                  </a:lnTo>
                  <a:lnTo>
                    <a:pt x="1277556" y="469106"/>
                  </a:lnTo>
                  <a:lnTo>
                    <a:pt x="1252978" y="468935"/>
                  </a:lnTo>
                  <a:lnTo>
                    <a:pt x="1228471" y="468884"/>
                  </a:lnTo>
                  <a:lnTo>
                    <a:pt x="1203608" y="468935"/>
                  </a:lnTo>
                  <a:lnTo>
                    <a:pt x="1178925" y="469106"/>
                  </a:lnTo>
                  <a:lnTo>
                    <a:pt x="1154408" y="469419"/>
                  </a:lnTo>
                  <a:lnTo>
                    <a:pt x="1130046" y="469900"/>
                  </a:lnTo>
                  <a:lnTo>
                    <a:pt x="1128395" y="453771"/>
                  </a:lnTo>
                  <a:lnTo>
                    <a:pt x="1170939" y="442087"/>
                  </a:lnTo>
                  <a:lnTo>
                    <a:pt x="1179911" y="402425"/>
                  </a:lnTo>
                  <a:lnTo>
                    <a:pt x="1179957" y="388112"/>
                  </a:lnTo>
                  <a:lnTo>
                    <a:pt x="1179957" y="280288"/>
                  </a:lnTo>
                  <a:lnTo>
                    <a:pt x="1179591" y="238204"/>
                  </a:lnTo>
                  <a:lnTo>
                    <a:pt x="1178560" y="199644"/>
                  </a:lnTo>
                  <a:lnTo>
                    <a:pt x="1130680" y="187198"/>
                  </a:lnTo>
                  <a:lnTo>
                    <a:pt x="1128776" y="173482"/>
                  </a:lnTo>
                  <a:lnTo>
                    <a:pt x="1168683" y="167239"/>
                  </a:lnTo>
                  <a:lnTo>
                    <a:pt x="1206103" y="160877"/>
                  </a:lnTo>
                  <a:lnTo>
                    <a:pt x="1241022" y="154372"/>
                  </a:lnTo>
                  <a:lnTo>
                    <a:pt x="1273428" y="147700"/>
                  </a:lnTo>
                  <a:close/>
                </a:path>
                <a:path w="2152015" h="478155">
                  <a:moveTo>
                    <a:pt x="2047367" y="72771"/>
                  </a:moveTo>
                  <a:lnTo>
                    <a:pt x="2052066" y="75057"/>
                  </a:lnTo>
                  <a:lnTo>
                    <a:pt x="2051639" y="95654"/>
                  </a:lnTo>
                  <a:lnTo>
                    <a:pt x="2051319" y="116871"/>
                  </a:lnTo>
                  <a:lnTo>
                    <a:pt x="2051119" y="138707"/>
                  </a:lnTo>
                  <a:lnTo>
                    <a:pt x="2051050" y="161162"/>
                  </a:lnTo>
                  <a:lnTo>
                    <a:pt x="2144776" y="161162"/>
                  </a:lnTo>
                  <a:lnTo>
                    <a:pt x="2144776" y="197612"/>
                  </a:lnTo>
                  <a:lnTo>
                    <a:pt x="2051050" y="197612"/>
                  </a:lnTo>
                  <a:lnTo>
                    <a:pt x="2050196" y="247886"/>
                  </a:lnTo>
                  <a:lnTo>
                    <a:pt x="2049557" y="294147"/>
                  </a:lnTo>
                  <a:lnTo>
                    <a:pt x="2049156" y="336432"/>
                  </a:lnTo>
                  <a:lnTo>
                    <a:pt x="2049018" y="374776"/>
                  </a:lnTo>
                  <a:lnTo>
                    <a:pt x="2049680" y="390348"/>
                  </a:lnTo>
                  <a:lnTo>
                    <a:pt x="2065841" y="427106"/>
                  </a:lnTo>
                  <a:lnTo>
                    <a:pt x="2099309" y="434339"/>
                  </a:lnTo>
                  <a:lnTo>
                    <a:pt x="2110906" y="434173"/>
                  </a:lnTo>
                  <a:lnTo>
                    <a:pt x="2123027" y="433673"/>
                  </a:lnTo>
                  <a:lnTo>
                    <a:pt x="2135671" y="432839"/>
                  </a:lnTo>
                  <a:lnTo>
                    <a:pt x="2148840" y="431673"/>
                  </a:lnTo>
                  <a:lnTo>
                    <a:pt x="2151506" y="451738"/>
                  </a:lnTo>
                  <a:lnTo>
                    <a:pt x="2125360" y="463167"/>
                  </a:lnTo>
                  <a:lnTo>
                    <a:pt x="2100071" y="471344"/>
                  </a:lnTo>
                  <a:lnTo>
                    <a:pt x="2075640" y="476259"/>
                  </a:lnTo>
                  <a:lnTo>
                    <a:pt x="2052066" y="477900"/>
                  </a:lnTo>
                  <a:lnTo>
                    <a:pt x="2029966" y="476684"/>
                  </a:lnTo>
                  <a:lnTo>
                    <a:pt x="1979549" y="458343"/>
                  </a:lnTo>
                  <a:lnTo>
                    <a:pt x="1955510" y="417712"/>
                  </a:lnTo>
                  <a:lnTo>
                    <a:pt x="1953895" y="399161"/>
                  </a:lnTo>
                  <a:lnTo>
                    <a:pt x="1954033" y="360374"/>
                  </a:lnTo>
                  <a:lnTo>
                    <a:pt x="1954434" y="313563"/>
                  </a:lnTo>
                  <a:lnTo>
                    <a:pt x="1955073" y="258750"/>
                  </a:lnTo>
                  <a:lnTo>
                    <a:pt x="1955927" y="195961"/>
                  </a:lnTo>
                  <a:lnTo>
                    <a:pt x="1910715" y="184276"/>
                  </a:lnTo>
                  <a:lnTo>
                    <a:pt x="1907794" y="166115"/>
                  </a:lnTo>
                  <a:lnTo>
                    <a:pt x="1963674" y="161162"/>
                  </a:lnTo>
                  <a:lnTo>
                    <a:pt x="1995424" y="82423"/>
                  </a:lnTo>
                  <a:lnTo>
                    <a:pt x="2009380" y="79950"/>
                  </a:lnTo>
                  <a:lnTo>
                    <a:pt x="2022681" y="77501"/>
                  </a:lnTo>
                  <a:lnTo>
                    <a:pt x="2035339" y="75100"/>
                  </a:lnTo>
                  <a:lnTo>
                    <a:pt x="2047367" y="72771"/>
                  </a:lnTo>
                  <a:close/>
                </a:path>
                <a:path w="2152015" h="478155">
                  <a:moveTo>
                    <a:pt x="2412" y="0"/>
                  </a:moveTo>
                  <a:lnTo>
                    <a:pt x="43132" y="593"/>
                  </a:lnTo>
                  <a:lnTo>
                    <a:pt x="82994" y="1031"/>
                  </a:lnTo>
                  <a:lnTo>
                    <a:pt x="121999" y="1303"/>
                  </a:lnTo>
                  <a:lnTo>
                    <a:pt x="160147" y="1397"/>
                  </a:lnTo>
                  <a:lnTo>
                    <a:pt x="253491" y="1397"/>
                  </a:lnTo>
                  <a:lnTo>
                    <a:pt x="291691" y="1303"/>
                  </a:lnTo>
                  <a:lnTo>
                    <a:pt x="330866" y="1031"/>
                  </a:lnTo>
                  <a:lnTo>
                    <a:pt x="371042" y="593"/>
                  </a:lnTo>
                  <a:lnTo>
                    <a:pt x="412241" y="0"/>
                  </a:lnTo>
                  <a:lnTo>
                    <a:pt x="414274" y="2794"/>
                  </a:lnTo>
                  <a:lnTo>
                    <a:pt x="392175" y="125349"/>
                  </a:lnTo>
                  <a:lnTo>
                    <a:pt x="373379" y="128270"/>
                  </a:lnTo>
                  <a:lnTo>
                    <a:pt x="351663" y="35940"/>
                  </a:lnTo>
                  <a:lnTo>
                    <a:pt x="254888" y="35940"/>
                  </a:lnTo>
                  <a:lnTo>
                    <a:pt x="254888" y="363093"/>
                  </a:lnTo>
                  <a:lnTo>
                    <a:pt x="254934" y="381926"/>
                  </a:lnTo>
                  <a:lnTo>
                    <a:pt x="255524" y="427736"/>
                  </a:lnTo>
                  <a:lnTo>
                    <a:pt x="317119" y="453136"/>
                  </a:lnTo>
                  <a:lnTo>
                    <a:pt x="318135" y="469900"/>
                  </a:lnTo>
                  <a:lnTo>
                    <a:pt x="290272" y="469419"/>
                  </a:lnTo>
                  <a:lnTo>
                    <a:pt x="262302" y="469106"/>
                  </a:lnTo>
                  <a:lnTo>
                    <a:pt x="234213" y="468935"/>
                  </a:lnTo>
                  <a:lnTo>
                    <a:pt x="205994" y="468884"/>
                  </a:lnTo>
                  <a:lnTo>
                    <a:pt x="176821" y="468935"/>
                  </a:lnTo>
                  <a:lnTo>
                    <a:pt x="148351" y="469106"/>
                  </a:lnTo>
                  <a:lnTo>
                    <a:pt x="120572" y="469419"/>
                  </a:lnTo>
                  <a:lnTo>
                    <a:pt x="93472" y="469900"/>
                  </a:lnTo>
                  <a:lnTo>
                    <a:pt x="91821" y="453136"/>
                  </a:lnTo>
                  <a:lnTo>
                    <a:pt x="145414" y="438404"/>
                  </a:lnTo>
                  <a:lnTo>
                    <a:pt x="154559" y="398986"/>
                  </a:lnTo>
                  <a:lnTo>
                    <a:pt x="154686" y="363093"/>
                  </a:lnTo>
                  <a:lnTo>
                    <a:pt x="154686" y="35940"/>
                  </a:lnTo>
                  <a:lnTo>
                    <a:pt x="58292" y="35940"/>
                  </a:lnTo>
                  <a:lnTo>
                    <a:pt x="27432" y="124968"/>
                  </a:lnTo>
                  <a:lnTo>
                    <a:pt x="8762" y="128015"/>
                  </a:lnTo>
                  <a:lnTo>
                    <a:pt x="0" y="2794"/>
                  </a:lnTo>
                  <a:lnTo>
                    <a:pt x="241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10"/>
              </p:custDataLst>
            </p:nvPr>
          </p:nvSpPr>
          <p:spPr>
            <a:xfrm>
              <a:off x="6874763" y="769493"/>
              <a:ext cx="122809" cy="118364"/>
            </a:xfrm>
            <a:prstGeom prst="rect">
              <a:avLst/>
            </a:prstGeom>
            <a:blipFill>
              <a:blip r:embed="rId2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11"/>
              </p:custDataLst>
            </p:nvPr>
          </p:nvSpPr>
          <p:spPr>
            <a:xfrm>
              <a:off x="6315455" y="769493"/>
              <a:ext cx="122809" cy="118364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>
            <p:custDataLst>
              <p:tags r:id="rId4"/>
            </p:custDataLst>
          </p:nvPr>
        </p:nvSpPr>
        <p:spPr>
          <a:xfrm>
            <a:off x="334199" y="1574697"/>
            <a:ext cx="8754008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82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can be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measured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 the 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substance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</a:t>
            </a:r>
            <a:r>
              <a:rPr sz="2800" b="1" spc="-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 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organism,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tissue or a</a:t>
            </a:r>
            <a:r>
              <a:rPr sz="2800" b="1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cell.</a:t>
            </a: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 spc="-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know that individuals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will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respond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differently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</a:t>
            </a:r>
            <a:r>
              <a:rPr sz="28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</a:p>
          <a:p>
            <a:pPr marL="12700" marR="233045">
              <a:lnSpc>
                <a:spcPct val="100000"/>
              </a:lnSpc>
            </a:pP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same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dose of a substance because of a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number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factors</a:t>
            </a:r>
            <a:r>
              <a:rPr sz="2800" b="1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including  their </a:t>
            </a:r>
            <a:r>
              <a:rPr sz="2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gender,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age and body</a:t>
            </a:r>
            <a:r>
              <a:rPr sz="28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weight.</a:t>
            </a: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Therefore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population-level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measure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toxicity is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often</a:t>
            </a:r>
            <a:r>
              <a:rPr sz="28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used.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325120" algn="l"/>
              </a:tabLst>
            </a:pP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probability of an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outcome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a population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then related to</a:t>
            </a:r>
            <a:r>
              <a:rPr sz="2800" b="1" spc="-1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 given individual in a</a:t>
            </a:r>
            <a:r>
              <a:rPr sz="2800" b="1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population.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7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8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0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7614" y="308228"/>
            <a:ext cx="39233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Lethal dose</a:t>
            </a:r>
            <a:r>
              <a:rPr sz="3200" b="1" spc="-5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(LD</a:t>
            </a:r>
            <a:r>
              <a:rPr sz="3200" b="1" baseline="-20833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50</a:t>
            </a:r>
            <a:r>
              <a: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>
            <p:custDataLst>
              <p:tags r:id="rId4"/>
            </p:custDataLst>
          </p:nvPr>
        </p:nvSpPr>
        <p:spPr>
          <a:xfrm>
            <a:off x="245312" y="965904"/>
            <a:ext cx="7961986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such population-level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measure</a:t>
            </a:r>
            <a:r>
              <a:rPr sz="24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</a:t>
            </a: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median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lethal dose,</a:t>
            </a:r>
            <a:r>
              <a:rPr sz="24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LD50</a:t>
            </a:r>
          </a:p>
          <a:p>
            <a:pPr marL="342900" marR="2757170">
              <a:lnSpc>
                <a:spcPct val="100000"/>
              </a:lnSpc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(lethal dose, 50%). This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defined</a:t>
            </a:r>
            <a:r>
              <a:rPr sz="2400" b="1" spc="-1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as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dose required to kill half the 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members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a specific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animal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marR="2601595">
              <a:lnSpc>
                <a:spcPct val="100000"/>
              </a:lnSpc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population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when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entering the</a:t>
            </a:r>
            <a:r>
              <a:rPr sz="2400" b="1" spc="-1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animal’s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body by a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particular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route. LD</a:t>
            </a:r>
            <a:r>
              <a:rPr sz="2400" b="1" baseline="-208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50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</a:t>
            </a:r>
            <a:r>
              <a:rPr sz="2400" b="1" spc="-2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general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indicator of a 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substance’s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within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2400" b="1" spc="-1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short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space of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time.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measure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acute</a:t>
            </a:r>
            <a:r>
              <a:rPr sz="24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66700" marR="457200" indent="-228600">
              <a:lnSpc>
                <a:spcPct val="100000"/>
              </a:lnSpc>
              <a:buSzPct val="95833"/>
              <a:buFont typeface="Wingdings"/>
              <a:buChar char=""/>
              <a:tabLst>
                <a:tab pos="281305" algn="l"/>
                <a:tab pos="5029200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Most users of a substance will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want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know the</a:t>
            </a:r>
            <a:r>
              <a:rPr sz="24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  of that substance. The</a:t>
            </a:r>
            <a:r>
              <a:rPr sz="24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information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LD</a:t>
            </a:r>
            <a:r>
              <a:rPr sz="2400" b="1" baseline="-208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50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must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include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substance,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route of entry</a:t>
            </a:r>
            <a:r>
              <a:rPr sz="2400" b="1" spc="-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animal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species.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example,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table salt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oral</a:t>
            </a:r>
            <a:r>
              <a:rPr sz="24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LD</a:t>
            </a:r>
            <a:r>
              <a:rPr sz="2400" b="1" spc="7" baseline="-208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50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3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gm/kg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rats.</a:t>
            </a:r>
            <a:r>
              <a:rPr sz="24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Paracetamol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has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oral LD</a:t>
            </a:r>
            <a:r>
              <a:rPr sz="2400" b="1" baseline="-208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50</a:t>
            </a:r>
            <a:r>
              <a:rPr sz="2400" b="1" spc="247" baseline="-208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1.944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gm/kg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rats.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>
            <p:custDataLst>
              <p:tags r:id="rId5"/>
            </p:custDataLst>
          </p:nvPr>
        </p:nvSpPr>
        <p:spPr>
          <a:xfrm>
            <a:off x="5719571" y="428244"/>
            <a:ext cx="3424428" cy="3179063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2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3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4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5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2374391" y="688848"/>
            <a:ext cx="4398285" cy="554990"/>
            <a:chOff x="2374392" y="688848"/>
            <a:chExt cx="3801110" cy="554990"/>
          </a:xfrm>
        </p:grpSpPr>
        <p:sp>
          <p:nvSpPr>
            <p:cNvPr id="9" name="object 9"/>
            <p:cNvSpPr/>
            <p:nvPr>
              <p:custDataLst>
                <p:tags r:id="rId5"/>
              </p:custDataLst>
            </p:nvPr>
          </p:nvSpPr>
          <p:spPr>
            <a:xfrm>
              <a:off x="2374392" y="688848"/>
              <a:ext cx="3800855" cy="554736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6"/>
              </p:custDataLst>
            </p:nvPr>
          </p:nvSpPr>
          <p:spPr>
            <a:xfrm>
              <a:off x="2423414" y="738632"/>
              <a:ext cx="3702431" cy="456818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7"/>
              </p:custDataLst>
            </p:nvPr>
          </p:nvSpPr>
          <p:spPr>
            <a:xfrm>
              <a:off x="3988816" y="925068"/>
              <a:ext cx="138049" cy="239141"/>
            </a:xfrm>
            <a:prstGeom prst="rect">
              <a:avLst/>
            </a:prstGeom>
            <a:blipFill>
              <a:blip r:embed="rId2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8"/>
              </p:custDataLst>
            </p:nvPr>
          </p:nvSpPr>
          <p:spPr>
            <a:xfrm>
              <a:off x="2423414" y="770509"/>
              <a:ext cx="3702685" cy="425450"/>
            </a:xfrm>
            <a:custGeom>
              <a:avLst/>
              <a:gdLst/>
              <a:ahLst/>
              <a:cxnLst/>
              <a:rect l="l" t="t" r="r" b="b"/>
              <a:pathLst>
                <a:path w="3702685" h="425450">
                  <a:moveTo>
                    <a:pt x="3137281" y="160400"/>
                  </a:moveTo>
                  <a:lnTo>
                    <a:pt x="3097615" y="176474"/>
                  </a:lnTo>
                  <a:lnTo>
                    <a:pt x="3076638" y="224821"/>
                  </a:lnTo>
                  <a:lnTo>
                    <a:pt x="3072638" y="275336"/>
                  </a:lnTo>
                  <a:lnTo>
                    <a:pt x="3073659" y="301122"/>
                  </a:lnTo>
                  <a:lnTo>
                    <a:pt x="3081799" y="345076"/>
                  </a:lnTo>
                  <a:lnTo>
                    <a:pt x="3109960" y="388540"/>
                  </a:lnTo>
                  <a:lnTo>
                    <a:pt x="3140837" y="397001"/>
                  </a:lnTo>
                  <a:lnTo>
                    <a:pt x="3156388" y="395144"/>
                  </a:lnTo>
                  <a:lnTo>
                    <a:pt x="3189732" y="367283"/>
                  </a:lnTo>
                  <a:lnTo>
                    <a:pt x="3201558" y="330279"/>
                  </a:lnTo>
                  <a:lnTo>
                    <a:pt x="3205480" y="278891"/>
                  </a:lnTo>
                  <a:lnTo>
                    <a:pt x="3204434" y="252817"/>
                  </a:lnTo>
                  <a:lnTo>
                    <a:pt x="3196103" y="209383"/>
                  </a:lnTo>
                  <a:lnTo>
                    <a:pt x="3167729" y="168306"/>
                  </a:lnTo>
                  <a:lnTo>
                    <a:pt x="3137281" y="160400"/>
                  </a:lnTo>
                  <a:close/>
                </a:path>
                <a:path w="3702685" h="425450">
                  <a:moveTo>
                    <a:pt x="1276477" y="160400"/>
                  </a:moveTo>
                  <a:lnTo>
                    <a:pt x="1236811" y="176474"/>
                  </a:lnTo>
                  <a:lnTo>
                    <a:pt x="1215834" y="224821"/>
                  </a:lnTo>
                  <a:lnTo>
                    <a:pt x="1211834" y="275336"/>
                  </a:lnTo>
                  <a:lnTo>
                    <a:pt x="1212855" y="301122"/>
                  </a:lnTo>
                  <a:lnTo>
                    <a:pt x="1220995" y="345076"/>
                  </a:lnTo>
                  <a:lnTo>
                    <a:pt x="1249156" y="388540"/>
                  </a:lnTo>
                  <a:lnTo>
                    <a:pt x="1280033" y="397001"/>
                  </a:lnTo>
                  <a:lnTo>
                    <a:pt x="1295584" y="395144"/>
                  </a:lnTo>
                  <a:lnTo>
                    <a:pt x="1328927" y="367283"/>
                  </a:lnTo>
                  <a:lnTo>
                    <a:pt x="1340754" y="330279"/>
                  </a:lnTo>
                  <a:lnTo>
                    <a:pt x="1344676" y="278891"/>
                  </a:lnTo>
                  <a:lnTo>
                    <a:pt x="1343630" y="252817"/>
                  </a:lnTo>
                  <a:lnTo>
                    <a:pt x="1335299" y="209383"/>
                  </a:lnTo>
                  <a:lnTo>
                    <a:pt x="1306925" y="168306"/>
                  </a:lnTo>
                  <a:lnTo>
                    <a:pt x="1276477" y="160400"/>
                  </a:lnTo>
                  <a:close/>
                </a:path>
                <a:path w="3702685" h="425450">
                  <a:moveTo>
                    <a:pt x="3143250" y="132461"/>
                  </a:moveTo>
                  <a:lnTo>
                    <a:pt x="3206972" y="142081"/>
                  </a:lnTo>
                  <a:lnTo>
                    <a:pt x="3256026" y="170941"/>
                  </a:lnTo>
                  <a:lnTo>
                    <a:pt x="3287283" y="215693"/>
                  </a:lnTo>
                  <a:lnTo>
                    <a:pt x="3297682" y="272923"/>
                  </a:lnTo>
                  <a:lnTo>
                    <a:pt x="3294850" y="305234"/>
                  </a:lnTo>
                  <a:lnTo>
                    <a:pt x="3272232" y="360237"/>
                  </a:lnTo>
                  <a:lnTo>
                    <a:pt x="3228107" y="401314"/>
                  </a:lnTo>
                  <a:lnTo>
                    <a:pt x="3169191" y="422320"/>
                  </a:lnTo>
                  <a:lnTo>
                    <a:pt x="3134614" y="424941"/>
                  </a:lnTo>
                  <a:lnTo>
                    <a:pt x="3101084" y="422465"/>
                  </a:lnTo>
                  <a:lnTo>
                    <a:pt x="3044834" y="402653"/>
                  </a:lnTo>
                  <a:lnTo>
                    <a:pt x="3003682" y="363884"/>
                  </a:lnTo>
                  <a:lnTo>
                    <a:pt x="2982676" y="311826"/>
                  </a:lnTo>
                  <a:lnTo>
                    <a:pt x="2980055" y="281177"/>
                  </a:lnTo>
                  <a:lnTo>
                    <a:pt x="2982815" y="250057"/>
                  </a:lnTo>
                  <a:lnTo>
                    <a:pt x="3004861" y="196578"/>
                  </a:lnTo>
                  <a:lnTo>
                    <a:pt x="3048077" y="155928"/>
                  </a:lnTo>
                  <a:lnTo>
                    <a:pt x="3107652" y="135060"/>
                  </a:lnTo>
                  <a:lnTo>
                    <a:pt x="3143250" y="132461"/>
                  </a:lnTo>
                  <a:close/>
                </a:path>
                <a:path w="3702685" h="425450">
                  <a:moveTo>
                    <a:pt x="2405888" y="132461"/>
                  </a:moveTo>
                  <a:lnTo>
                    <a:pt x="2428172" y="133510"/>
                  </a:lnTo>
                  <a:lnTo>
                    <a:pt x="2450052" y="136667"/>
                  </a:lnTo>
                  <a:lnTo>
                    <a:pt x="2471503" y="141944"/>
                  </a:lnTo>
                  <a:lnTo>
                    <a:pt x="2492502" y="149351"/>
                  </a:lnTo>
                  <a:lnTo>
                    <a:pt x="2487334" y="170588"/>
                  </a:lnTo>
                  <a:lnTo>
                    <a:pt x="2482500" y="192373"/>
                  </a:lnTo>
                  <a:lnTo>
                    <a:pt x="2478000" y="214681"/>
                  </a:lnTo>
                  <a:lnTo>
                    <a:pt x="2473833" y="237489"/>
                  </a:lnTo>
                  <a:lnTo>
                    <a:pt x="2457450" y="240156"/>
                  </a:lnTo>
                  <a:lnTo>
                    <a:pt x="2434463" y="165735"/>
                  </a:lnTo>
                  <a:lnTo>
                    <a:pt x="2429129" y="163702"/>
                  </a:lnTo>
                  <a:lnTo>
                    <a:pt x="2421890" y="162813"/>
                  </a:lnTo>
                  <a:lnTo>
                    <a:pt x="2412746" y="162813"/>
                  </a:lnTo>
                  <a:lnTo>
                    <a:pt x="2368740" y="179423"/>
                  </a:lnTo>
                  <a:lnTo>
                    <a:pt x="2340832" y="226980"/>
                  </a:lnTo>
                  <a:lnTo>
                    <a:pt x="2335403" y="271652"/>
                  </a:lnTo>
                  <a:lnTo>
                    <a:pt x="2337119" y="298797"/>
                  </a:lnTo>
                  <a:lnTo>
                    <a:pt x="2350887" y="341608"/>
                  </a:lnTo>
                  <a:lnTo>
                    <a:pt x="2378152" y="369325"/>
                  </a:lnTo>
                  <a:lnTo>
                    <a:pt x="2417343" y="383093"/>
                  </a:lnTo>
                  <a:lnTo>
                    <a:pt x="2441321" y="384810"/>
                  </a:lnTo>
                  <a:lnTo>
                    <a:pt x="2453675" y="384454"/>
                  </a:lnTo>
                  <a:lnTo>
                    <a:pt x="2466340" y="383397"/>
                  </a:lnTo>
                  <a:lnTo>
                    <a:pt x="2479290" y="381648"/>
                  </a:lnTo>
                  <a:lnTo>
                    <a:pt x="2492502" y="379221"/>
                  </a:lnTo>
                  <a:lnTo>
                    <a:pt x="2494915" y="397001"/>
                  </a:lnTo>
                  <a:lnTo>
                    <a:pt x="2470030" y="409243"/>
                  </a:lnTo>
                  <a:lnTo>
                    <a:pt x="2444718" y="417972"/>
                  </a:lnTo>
                  <a:lnTo>
                    <a:pt x="2418976" y="423201"/>
                  </a:lnTo>
                  <a:lnTo>
                    <a:pt x="2392807" y="424941"/>
                  </a:lnTo>
                  <a:lnTo>
                    <a:pt x="2361682" y="422584"/>
                  </a:lnTo>
                  <a:lnTo>
                    <a:pt x="2308099" y="403725"/>
                  </a:lnTo>
                  <a:lnTo>
                    <a:pt x="2267283" y="366714"/>
                  </a:lnTo>
                  <a:lnTo>
                    <a:pt x="2246328" y="316267"/>
                  </a:lnTo>
                  <a:lnTo>
                    <a:pt x="2243709" y="286257"/>
                  </a:lnTo>
                  <a:lnTo>
                    <a:pt x="2246566" y="253515"/>
                  </a:lnTo>
                  <a:lnTo>
                    <a:pt x="2269426" y="197889"/>
                  </a:lnTo>
                  <a:lnTo>
                    <a:pt x="2313840" y="156356"/>
                  </a:lnTo>
                  <a:lnTo>
                    <a:pt x="2372046" y="135108"/>
                  </a:lnTo>
                  <a:lnTo>
                    <a:pt x="2405888" y="132461"/>
                  </a:lnTo>
                  <a:close/>
                </a:path>
                <a:path w="3702685" h="425450">
                  <a:moveTo>
                    <a:pt x="1282446" y="132461"/>
                  </a:moveTo>
                  <a:lnTo>
                    <a:pt x="1346168" y="142081"/>
                  </a:lnTo>
                  <a:lnTo>
                    <a:pt x="1395222" y="170941"/>
                  </a:lnTo>
                  <a:lnTo>
                    <a:pt x="1426479" y="215693"/>
                  </a:lnTo>
                  <a:lnTo>
                    <a:pt x="1436877" y="272923"/>
                  </a:lnTo>
                  <a:lnTo>
                    <a:pt x="1434046" y="305234"/>
                  </a:lnTo>
                  <a:lnTo>
                    <a:pt x="1411428" y="360237"/>
                  </a:lnTo>
                  <a:lnTo>
                    <a:pt x="1367303" y="401314"/>
                  </a:lnTo>
                  <a:lnTo>
                    <a:pt x="1308387" y="422320"/>
                  </a:lnTo>
                  <a:lnTo>
                    <a:pt x="1273810" y="424941"/>
                  </a:lnTo>
                  <a:lnTo>
                    <a:pt x="1240280" y="422465"/>
                  </a:lnTo>
                  <a:lnTo>
                    <a:pt x="1184030" y="402653"/>
                  </a:lnTo>
                  <a:lnTo>
                    <a:pt x="1142878" y="363884"/>
                  </a:lnTo>
                  <a:lnTo>
                    <a:pt x="1121872" y="311826"/>
                  </a:lnTo>
                  <a:lnTo>
                    <a:pt x="1119251" y="281177"/>
                  </a:lnTo>
                  <a:lnTo>
                    <a:pt x="1122011" y="250057"/>
                  </a:lnTo>
                  <a:lnTo>
                    <a:pt x="1144057" y="196578"/>
                  </a:lnTo>
                  <a:lnTo>
                    <a:pt x="1187273" y="155928"/>
                  </a:lnTo>
                  <a:lnTo>
                    <a:pt x="1246848" y="135060"/>
                  </a:lnTo>
                  <a:lnTo>
                    <a:pt x="1282446" y="132461"/>
                  </a:lnTo>
                  <a:close/>
                </a:path>
                <a:path w="3702685" h="425450">
                  <a:moveTo>
                    <a:pt x="3460369" y="131571"/>
                  </a:moveTo>
                  <a:lnTo>
                    <a:pt x="3464941" y="133857"/>
                  </a:lnTo>
                  <a:lnTo>
                    <a:pt x="3464941" y="165735"/>
                  </a:lnTo>
                  <a:lnTo>
                    <a:pt x="3490013" y="151159"/>
                  </a:lnTo>
                  <a:lnTo>
                    <a:pt x="3514931" y="140763"/>
                  </a:lnTo>
                  <a:lnTo>
                    <a:pt x="3539682" y="134534"/>
                  </a:lnTo>
                  <a:lnTo>
                    <a:pt x="3564255" y="132461"/>
                  </a:lnTo>
                  <a:lnTo>
                    <a:pt x="3584805" y="133937"/>
                  </a:lnTo>
                  <a:lnTo>
                    <a:pt x="3632454" y="156082"/>
                  </a:lnTo>
                  <a:lnTo>
                    <a:pt x="3655671" y="202660"/>
                  </a:lnTo>
                  <a:lnTo>
                    <a:pt x="3657219" y="223138"/>
                  </a:lnTo>
                  <a:lnTo>
                    <a:pt x="3657219" y="327660"/>
                  </a:lnTo>
                  <a:lnTo>
                    <a:pt x="3657244" y="345041"/>
                  </a:lnTo>
                  <a:lnTo>
                    <a:pt x="3657981" y="388112"/>
                  </a:lnTo>
                  <a:lnTo>
                    <a:pt x="3665474" y="392811"/>
                  </a:lnTo>
                  <a:lnTo>
                    <a:pt x="3701541" y="403225"/>
                  </a:lnTo>
                  <a:lnTo>
                    <a:pt x="3702431" y="417575"/>
                  </a:lnTo>
                  <a:lnTo>
                    <a:pt x="3681071" y="417169"/>
                  </a:lnTo>
                  <a:lnTo>
                    <a:pt x="3659663" y="416893"/>
                  </a:lnTo>
                  <a:lnTo>
                    <a:pt x="3638208" y="416736"/>
                  </a:lnTo>
                  <a:lnTo>
                    <a:pt x="3616706" y="416687"/>
                  </a:lnTo>
                  <a:lnTo>
                    <a:pt x="3594911" y="416736"/>
                  </a:lnTo>
                  <a:lnTo>
                    <a:pt x="3574272" y="416893"/>
                  </a:lnTo>
                  <a:lnTo>
                    <a:pt x="3554751" y="417169"/>
                  </a:lnTo>
                  <a:lnTo>
                    <a:pt x="3536315" y="417575"/>
                  </a:lnTo>
                  <a:lnTo>
                    <a:pt x="3535172" y="403225"/>
                  </a:lnTo>
                  <a:lnTo>
                    <a:pt x="3571875" y="390016"/>
                  </a:lnTo>
                  <a:lnTo>
                    <a:pt x="3572637" y="376174"/>
                  </a:lnTo>
                  <a:lnTo>
                    <a:pt x="3572637" y="366649"/>
                  </a:lnTo>
                  <a:lnTo>
                    <a:pt x="3572637" y="241935"/>
                  </a:lnTo>
                  <a:lnTo>
                    <a:pt x="3564546" y="198643"/>
                  </a:lnTo>
                  <a:lnTo>
                    <a:pt x="3529032" y="174480"/>
                  </a:lnTo>
                  <a:lnTo>
                    <a:pt x="3515741" y="173481"/>
                  </a:lnTo>
                  <a:lnTo>
                    <a:pt x="3503338" y="174365"/>
                  </a:lnTo>
                  <a:lnTo>
                    <a:pt x="3490721" y="177022"/>
                  </a:lnTo>
                  <a:lnTo>
                    <a:pt x="3477914" y="181465"/>
                  </a:lnTo>
                  <a:lnTo>
                    <a:pt x="3464941" y="187705"/>
                  </a:lnTo>
                  <a:lnTo>
                    <a:pt x="3464941" y="315721"/>
                  </a:lnTo>
                  <a:lnTo>
                    <a:pt x="3465208" y="368085"/>
                  </a:lnTo>
                  <a:lnTo>
                    <a:pt x="3472307" y="393700"/>
                  </a:lnTo>
                  <a:lnTo>
                    <a:pt x="3503295" y="403225"/>
                  </a:lnTo>
                  <a:lnTo>
                    <a:pt x="3503930" y="417575"/>
                  </a:lnTo>
                  <a:lnTo>
                    <a:pt x="3485046" y="417169"/>
                  </a:lnTo>
                  <a:lnTo>
                    <a:pt x="3465353" y="416893"/>
                  </a:lnTo>
                  <a:lnTo>
                    <a:pt x="3444851" y="416736"/>
                  </a:lnTo>
                  <a:lnTo>
                    <a:pt x="3423539" y="416687"/>
                  </a:lnTo>
                  <a:lnTo>
                    <a:pt x="3401441" y="416736"/>
                  </a:lnTo>
                  <a:lnTo>
                    <a:pt x="3379533" y="416893"/>
                  </a:lnTo>
                  <a:lnTo>
                    <a:pt x="3357816" y="417169"/>
                  </a:lnTo>
                  <a:lnTo>
                    <a:pt x="3336290" y="417575"/>
                  </a:lnTo>
                  <a:lnTo>
                    <a:pt x="3334766" y="403225"/>
                  </a:lnTo>
                  <a:lnTo>
                    <a:pt x="3373247" y="392811"/>
                  </a:lnTo>
                  <a:lnTo>
                    <a:pt x="3377565" y="391667"/>
                  </a:lnTo>
                  <a:lnTo>
                    <a:pt x="3379851" y="388746"/>
                  </a:lnTo>
                  <a:lnTo>
                    <a:pt x="3380359" y="347344"/>
                  </a:lnTo>
                  <a:lnTo>
                    <a:pt x="3380359" y="249427"/>
                  </a:lnTo>
                  <a:lnTo>
                    <a:pt x="3379716" y="194224"/>
                  </a:lnTo>
                  <a:lnTo>
                    <a:pt x="3336544" y="166369"/>
                  </a:lnTo>
                  <a:lnTo>
                    <a:pt x="3334766" y="154177"/>
                  </a:lnTo>
                  <a:lnTo>
                    <a:pt x="3368411" y="148967"/>
                  </a:lnTo>
                  <a:lnTo>
                    <a:pt x="3400567" y="143446"/>
                  </a:lnTo>
                  <a:lnTo>
                    <a:pt x="3431224" y="137640"/>
                  </a:lnTo>
                  <a:lnTo>
                    <a:pt x="3460369" y="131571"/>
                  </a:lnTo>
                  <a:close/>
                </a:path>
                <a:path w="3702685" h="425450">
                  <a:moveTo>
                    <a:pt x="979297" y="131571"/>
                  </a:moveTo>
                  <a:lnTo>
                    <a:pt x="983869" y="133857"/>
                  </a:lnTo>
                  <a:lnTo>
                    <a:pt x="983869" y="165988"/>
                  </a:lnTo>
                  <a:lnTo>
                    <a:pt x="1010467" y="151320"/>
                  </a:lnTo>
                  <a:lnTo>
                    <a:pt x="1037685" y="140843"/>
                  </a:lnTo>
                  <a:lnTo>
                    <a:pt x="1065522" y="134556"/>
                  </a:lnTo>
                  <a:lnTo>
                    <a:pt x="1093977" y="132461"/>
                  </a:lnTo>
                  <a:lnTo>
                    <a:pt x="1095375" y="134492"/>
                  </a:lnTo>
                  <a:lnTo>
                    <a:pt x="1090679" y="158541"/>
                  </a:lnTo>
                  <a:lnTo>
                    <a:pt x="1086103" y="183435"/>
                  </a:lnTo>
                  <a:lnTo>
                    <a:pt x="1081623" y="209163"/>
                  </a:lnTo>
                  <a:lnTo>
                    <a:pt x="1077214" y="235712"/>
                  </a:lnTo>
                  <a:lnTo>
                    <a:pt x="1060069" y="238632"/>
                  </a:lnTo>
                  <a:lnTo>
                    <a:pt x="1048567" y="202182"/>
                  </a:lnTo>
                  <a:lnTo>
                    <a:pt x="1021588" y="177673"/>
                  </a:lnTo>
                  <a:lnTo>
                    <a:pt x="1013515" y="178294"/>
                  </a:lnTo>
                  <a:lnTo>
                    <a:pt x="1004538" y="180165"/>
                  </a:lnTo>
                  <a:lnTo>
                    <a:pt x="994656" y="183298"/>
                  </a:lnTo>
                  <a:lnTo>
                    <a:pt x="983869" y="187705"/>
                  </a:lnTo>
                  <a:lnTo>
                    <a:pt x="983869" y="315467"/>
                  </a:lnTo>
                  <a:lnTo>
                    <a:pt x="983980" y="355060"/>
                  </a:lnTo>
                  <a:lnTo>
                    <a:pt x="1034414" y="403225"/>
                  </a:lnTo>
                  <a:lnTo>
                    <a:pt x="1035303" y="417575"/>
                  </a:lnTo>
                  <a:lnTo>
                    <a:pt x="1010898" y="417169"/>
                  </a:lnTo>
                  <a:lnTo>
                    <a:pt x="987028" y="416893"/>
                  </a:lnTo>
                  <a:lnTo>
                    <a:pt x="963705" y="416736"/>
                  </a:lnTo>
                  <a:lnTo>
                    <a:pt x="940943" y="416687"/>
                  </a:lnTo>
                  <a:lnTo>
                    <a:pt x="919511" y="416736"/>
                  </a:lnTo>
                  <a:lnTo>
                    <a:pt x="898080" y="416893"/>
                  </a:lnTo>
                  <a:lnTo>
                    <a:pt x="876649" y="417169"/>
                  </a:lnTo>
                  <a:lnTo>
                    <a:pt x="855218" y="417575"/>
                  </a:lnTo>
                  <a:lnTo>
                    <a:pt x="853694" y="403225"/>
                  </a:lnTo>
                  <a:lnTo>
                    <a:pt x="891539" y="392811"/>
                  </a:lnTo>
                  <a:lnTo>
                    <a:pt x="899287" y="347344"/>
                  </a:lnTo>
                  <a:lnTo>
                    <a:pt x="899287" y="247903"/>
                  </a:lnTo>
                  <a:lnTo>
                    <a:pt x="899001" y="205978"/>
                  </a:lnTo>
                  <a:lnTo>
                    <a:pt x="855472" y="166369"/>
                  </a:lnTo>
                  <a:lnTo>
                    <a:pt x="853694" y="154177"/>
                  </a:lnTo>
                  <a:lnTo>
                    <a:pt x="887339" y="148967"/>
                  </a:lnTo>
                  <a:lnTo>
                    <a:pt x="919495" y="143446"/>
                  </a:lnTo>
                  <a:lnTo>
                    <a:pt x="950152" y="137640"/>
                  </a:lnTo>
                  <a:lnTo>
                    <a:pt x="979297" y="131571"/>
                  </a:lnTo>
                  <a:close/>
                </a:path>
                <a:path w="3702685" h="425450">
                  <a:moveTo>
                    <a:pt x="351409" y="131571"/>
                  </a:moveTo>
                  <a:lnTo>
                    <a:pt x="355981" y="133857"/>
                  </a:lnTo>
                  <a:lnTo>
                    <a:pt x="355981" y="165735"/>
                  </a:lnTo>
                  <a:lnTo>
                    <a:pt x="381053" y="151159"/>
                  </a:lnTo>
                  <a:lnTo>
                    <a:pt x="405971" y="140763"/>
                  </a:lnTo>
                  <a:lnTo>
                    <a:pt x="430722" y="134534"/>
                  </a:lnTo>
                  <a:lnTo>
                    <a:pt x="455294" y="132461"/>
                  </a:lnTo>
                  <a:lnTo>
                    <a:pt x="475845" y="133937"/>
                  </a:lnTo>
                  <a:lnTo>
                    <a:pt x="523494" y="156082"/>
                  </a:lnTo>
                  <a:lnTo>
                    <a:pt x="546711" y="202660"/>
                  </a:lnTo>
                  <a:lnTo>
                    <a:pt x="548259" y="223138"/>
                  </a:lnTo>
                  <a:lnTo>
                    <a:pt x="548259" y="327660"/>
                  </a:lnTo>
                  <a:lnTo>
                    <a:pt x="548284" y="345041"/>
                  </a:lnTo>
                  <a:lnTo>
                    <a:pt x="549021" y="388112"/>
                  </a:lnTo>
                  <a:lnTo>
                    <a:pt x="556513" y="392811"/>
                  </a:lnTo>
                  <a:lnTo>
                    <a:pt x="592582" y="403225"/>
                  </a:lnTo>
                  <a:lnTo>
                    <a:pt x="593471" y="417575"/>
                  </a:lnTo>
                  <a:lnTo>
                    <a:pt x="572111" y="417169"/>
                  </a:lnTo>
                  <a:lnTo>
                    <a:pt x="550703" y="416893"/>
                  </a:lnTo>
                  <a:lnTo>
                    <a:pt x="529248" y="416736"/>
                  </a:lnTo>
                  <a:lnTo>
                    <a:pt x="507746" y="416687"/>
                  </a:lnTo>
                  <a:lnTo>
                    <a:pt x="485951" y="416736"/>
                  </a:lnTo>
                  <a:lnTo>
                    <a:pt x="465312" y="416893"/>
                  </a:lnTo>
                  <a:lnTo>
                    <a:pt x="445791" y="417169"/>
                  </a:lnTo>
                  <a:lnTo>
                    <a:pt x="427355" y="417575"/>
                  </a:lnTo>
                  <a:lnTo>
                    <a:pt x="426212" y="403225"/>
                  </a:lnTo>
                  <a:lnTo>
                    <a:pt x="462915" y="390016"/>
                  </a:lnTo>
                  <a:lnTo>
                    <a:pt x="463677" y="376174"/>
                  </a:lnTo>
                  <a:lnTo>
                    <a:pt x="463677" y="366649"/>
                  </a:lnTo>
                  <a:lnTo>
                    <a:pt x="463677" y="241935"/>
                  </a:lnTo>
                  <a:lnTo>
                    <a:pt x="455586" y="198643"/>
                  </a:lnTo>
                  <a:lnTo>
                    <a:pt x="420072" y="174480"/>
                  </a:lnTo>
                  <a:lnTo>
                    <a:pt x="406781" y="173481"/>
                  </a:lnTo>
                  <a:lnTo>
                    <a:pt x="394378" y="174365"/>
                  </a:lnTo>
                  <a:lnTo>
                    <a:pt x="381762" y="177022"/>
                  </a:lnTo>
                  <a:lnTo>
                    <a:pt x="368954" y="181465"/>
                  </a:lnTo>
                  <a:lnTo>
                    <a:pt x="355981" y="187705"/>
                  </a:lnTo>
                  <a:lnTo>
                    <a:pt x="355981" y="315721"/>
                  </a:lnTo>
                  <a:lnTo>
                    <a:pt x="356248" y="368085"/>
                  </a:lnTo>
                  <a:lnTo>
                    <a:pt x="363347" y="393700"/>
                  </a:lnTo>
                  <a:lnTo>
                    <a:pt x="394335" y="403225"/>
                  </a:lnTo>
                  <a:lnTo>
                    <a:pt x="394969" y="417575"/>
                  </a:lnTo>
                  <a:lnTo>
                    <a:pt x="376086" y="417169"/>
                  </a:lnTo>
                  <a:lnTo>
                    <a:pt x="356393" y="416893"/>
                  </a:lnTo>
                  <a:lnTo>
                    <a:pt x="335891" y="416736"/>
                  </a:lnTo>
                  <a:lnTo>
                    <a:pt x="314579" y="416687"/>
                  </a:lnTo>
                  <a:lnTo>
                    <a:pt x="292481" y="416736"/>
                  </a:lnTo>
                  <a:lnTo>
                    <a:pt x="270573" y="416893"/>
                  </a:lnTo>
                  <a:lnTo>
                    <a:pt x="248856" y="417169"/>
                  </a:lnTo>
                  <a:lnTo>
                    <a:pt x="227330" y="417575"/>
                  </a:lnTo>
                  <a:lnTo>
                    <a:pt x="225806" y="403225"/>
                  </a:lnTo>
                  <a:lnTo>
                    <a:pt x="264287" y="392811"/>
                  </a:lnTo>
                  <a:lnTo>
                    <a:pt x="268605" y="391667"/>
                  </a:lnTo>
                  <a:lnTo>
                    <a:pt x="270891" y="388746"/>
                  </a:lnTo>
                  <a:lnTo>
                    <a:pt x="271399" y="347344"/>
                  </a:lnTo>
                  <a:lnTo>
                    <a:pt x="271399" y="249427"/>
                  </a:lnTo>
                  <a:lnTo>
                    <a:pt x="270756" y="194224"/>
                  </a:lnTo>
                  <a:lnTo>
                    <a:pt x="227584" y="166369"/>
                  </a:lnTo>
                  <a:lnTo>
                    <a:pt x="225806" y="154177"/>
                  </a:lnTo>
                  <a:lnTo>
                    <a:pt x="259451" y="148967"/>
                  </a:lnTo>
                  <a:lnTo>
                    <a:pt x="291607" y="143446"/>
                  </a:lnTo>
                  <a:lnTo>
                    <a:pt x="322264" y="137640"/>
                  </a:lnTo>
                  <a:lnTo>
                    <a:pt x="351409" y="131571"/>
                  </a:lnTo>
                  <a:close/>
                </a:path>
                <a:path w="3702685" h="425450">
                  <a:moveTo>
                    <a:pt x="2896489" y="131190"/>
                  </a:moveTo>
                  <a:lnTo>
                    <a:pt x="2899791" y="133603"/>
                  </a:lnTo>
                  <a:lnTo>
                    <a:pt x="2898977" y="154491"/>
                  </a:lnTo>
                  <a:lnTo>
                    <a:pt x="2898425" y="176022"/>
                  </a:lnTo>
                  <a:lnTo>
                    <a:pt x="2898112" y="198219"/>
                  </a:lnTo>
                  <a:lnTo>
                    <a:pt x="2898013" y="221106"/>
                  </a:lnTo>
                  <a:lnTo>
                    <a:pt x="2898013" y="333375"/>
                  </a:lnTo>
                  <a:lnTo>
                    <a:pt x="2898280" y="374415"/>
                  </a:lnTo>
                  <a:lnTo>
                    <a:pt x="2943225" y="403225"/>
                  </a:lnTo>
                  <a:lnTo>
                    <a:pt x="2944114" y="417575"/>
                  </a:lnTo>
                  <a:lnTo>
                    <a:pt x="2922137" y="417169"/>
                  </a:lnTo>
                  <a:lnTo>
                    <a:pt x="2900219" y="416893"/>
                  </a:lnTo>
                  <a:lnTo>
                    <a:pt x="2878373" y="416736"/>
                  </a:lnTo>
                  <a:lnTo>
                    <a:pt x="2856611" y="416687"/>
                  </a:lnTo>
                  <a:lnTo>
                    <a:pt x="2834491" y="416736"/>
                  </a:lnTo>
                  <a:lnTo>
                    <a:pt x="2812526" y="416893"/>
                  </a:lnTo>
                  <a:lnTo>
                    <a:pt x="2790727" y="417169"/>
                  </a:lnTo>
                  <a:lnTo>
                    <a:pt x="2769108" y="417575"/>
                  </a:lnTo>
                  <a:lnTo>
                    <a:pt x="2767584" y="403225"/>
                  </a:lnTo>
                  <a:lnTo>
                    <a:pt x="2805430" y="392811"/>
                  </a:lnTo>
                  <a:lnTo>
                    <a:pt x="2810002" y="391667"/>
                  </a:lnTo>
                  <a:lnTo>
                    <a:pt x="2812415" y="388746"/>
                  </a:lnTo>
                  <a:lnTo>
                    <a:pt x="2813431" y="344931"/>
                  </a:lnTo>
                  <a:lnTo>
                    <a:pt x="2813431" y="249046"/>
                  </a:lnTo>
                  <a:lnTo>
                    <a:pt x="2812788" y="194075"/>
                  </a:lnTo>
                  <a:lnTo>
                    <a:pt x="2769616" y="166369"/>
                  </a:lnTo>
                  <a:lnTo>
                    <a:pt x="2767838" y="154177"/>
                  </a:lnTo>
                  <a:lnTo>
                    <a:pt x="2803370" y="148603"/>
                  </a:lnTo>
                  <a:lnTo>
                    <a:pt x="2836640" y="142922"/>
                  </a:lnTo>
                  <a:lnTo>
                    <a:pt x="2867671" y="137122"/>
                  </a:lnTo>
                  <a:lnTo>
                    <a:pt x="2896489" y="131190"/>
                  </a:lnTo>
                  <a:close/>
                </a:path>
                <a:path w="3702685" h="425450">
                  <a:moveTo>
                    <a:pt x="1971548" y="131190"/>
                  </a:moveTo>
                  <a:lnTo>
                    <a:pt x="1974850" y="133603"/>
                  </a:lnTo>
                  <a:lnTo>
                    <a:pt x="1974089" y="153292"/>
                  </a:lnTo>
                  <a:lnTo>
                    <a:pt x="1973532" y="175196"/>
                  </a:lnTo>
                  <a:lnTo>
                    <a:pt x="1973189" y="199290"/>
                  </a:lnTo>
                  <a:lnTo>
                    <a:pt x="1973072" y="225551"/>
                  </a:lnTo>
                  <a:lnTo>
                    <a:pt x="1973072" y="317245"/>
                  </a:lnTo>
                  <a:lnTo>
                    <a:pt x="1980894" y="359411"/>
                  </a:lnTo>
                  <a:lnTo>
                    <a:pt x="2014150" y="383555"/>
                  </a:lnTo>
                  <a:lnTo>
                    <a:pt x="2026031" y="384555"/>
                  </a:lnTo>
                  <a:lnTo>
                    <a:pt x="2039913" y="383793"/>
                  </a:lnTo>
                  <a:lnTo>
                    <a:pt x="2053177" y="381507"/>
                  </a:lnTo>
                  <a:lnTo>
                    <a:pt x="2065821" y="377697"/>
                  </a:lnTo>
                  <a:lnTo>
                    <a:pt x="2077847" y="372363"/>
                  </a:lnTo>
                  <a:lnTo>
                    <a:pt x="2077847" y="245490"/>
                  </a:lnTo>
                  <a:lnTo>
                    <a:pt x="2077204" y="191216"/>
                  </a:lnTo>
                  <a:lnTo>
                    <a:pt x="2036445" y="166369"/>
                  </a:lnTo>
                  <a:lnTo>
                    <a:pt x="2034666" y="154177"/>
                  </a:lnTo>
                  <a:lnTo>
                    <a:pt x="2069032" y="148603"/>
                  </a:lnTo>
                  <a:lnTo>
                    <a:pt x="2101468" y="142922"/>
                  </a:lnTo>
                  <a:lnTo>
                    <a:pt x="2132000" y="137122"/>
                  </a:lnTo>
                  <a:lnTo>
                    <a:pt x="2160651" y="131190"/>
                  </a:lnTo>
                  <a:lnTo>
                    <a:pt x="2164207" y="133603"/>
                  </a:lnTo>
                  <a:lnTo>
                    <a:pt x="2163280" y="153749"/>
                  </a:lnTo>
                  <a:lnTo>
                    <a:pt x="2162603" y="176085"/>
                  </a:lnTo>
                  <a:lnTo>
                    <a:pt x="2162188" y="200612"/>
                  </a:lnTo>
                  <a:lnTo>
                    <a:pt x="2162048" y="227329"/>
                  </a:lnTo>
                  <a:lnTo>
                    <a:pt x="2162071" y="276074"/>
                  </a:lnTo>
                  <a:lnTo>
                    <a:pt x="2162143" y="314293"/>
                  </a:lnTo>
                  <a:lnTo>
                    <a:pt x="2162429" y="359155"/>
                  </a:lnTo>
                  <a:lnTo>
                    <a:pt x="2182241" y="395096"/>
                  </a:lnTo>
                  <a:lnTo>
                    <a:pt x="2187702" y="396239"/>
                  </a:lnTo>
                  <a:lnTo>
                    <a:pt x="2195449" y="396875"/>
                  </a:lnTo>
                  <a:lnTo>
                    <a:pt x="2205609" y="397001"/>
                  </a:lnTo>
                  <a:lnTo>
                    <a:pt x="2207006" y="410082"/>
                  </a:lnTo>
                  <a:lnTo>
                    <a:pt x="2186332" y="416583"/>
                  </a:lnTo>
                  <a:lnTo>
                    <a:pt x="2167159" y="421227"/>
                  </a:lnTo>
                  <a:lnTo>
                    <a:pt x="2149463" y="424013"/>
                  </a:lnTo>
                  <a:lnTo>
                    <a:pt x="2133219" y="424941"/>
                  </a:lnTo>
                  <a:lnTo>
                    <a:pt x="2115006" y="422939"/>
                  </a:lnTo>
                  <a:lnTo>
                    <a:pt x="2100199" y="416925"/>
                  </a:lnTo>
                  <a:lnTo>
                    <a:pt x="2088820" y="406886"/>
                  </a:lnTo>
                  <a:lnTo>
                    <a:pt x="2080895" y="392811"/>
                  </a:lnTo>
                  <a:lnTo>
                    <a:pt x="2058511" y="406886"/>
                  </a:lnTo>
                  <a:lnTo>
                    <a:pt x="2035175" y="416925"/>
                  </a:lnTo>
                  <a:lnTo>
                    <a:pt x="2010886" y="422939"/>
                  </a:lnTo>
                  <a:lnTo>
                    <a:pt x="1985645" y="424941"/>
                  </a:lnTo>
                  <a:lnTo>
                    <a:pt x="1963025" y="423463"/>
                  </a:lnTo>
                  <a:lnTo>
                    <a:pt x="1926691" y="411601"/>
                  </a:lnTo>
                  <a:lnTo>
                    <a:pt x="1894713" y="372538"/>
                  </a:lnTo>
                  <a:lnTo>
                    <a:pt x="1888616" y="334263"/>
                  </a:lnTo>
                  <a:lnTo>
                    <a:pt x="1888616" y="271144"/>
                  </a:lnTo>
                  <a:lnTo>
                    <a:pt x="1888525" y="241353"/>
                  </a:lnTo>
                  <a:lnTo>
                    <a:pt x="1888267" y="215788"/>
                  </a:lnTo>
                  <a:lnTo>
                    <a:pt x="1887866" y="194438"/>
                  </a:lnTo>
                  <a:lnTo>
                    <a:pt x="1887347" y="177291"/>
                  </a:lnTo>
                  <a:lnTo>
                    <a:pt x="1844802" y="166369"/>
                  </a:lnTo>
                  <a:lnTo>
                    <a:pt x="1843024" y="154177"/>
                  </a:lnTo>
                  <a:lnTo>
                    <a:pt x="1878411" y="148603"/>
                  </a:lnTo>
                  <a:lnTo>
                    <a:pt x="1911619" y="142922"/>
                  </a:lnTo>
                  <a:lnTo>
                    <a:pt x="1942661" y="137122"/>
                  </a:lnTo>
                  <a:lnTo>
                    <a:pt x="1971548" y="131190"/>
                  </a:lnTo>
                  <a:close/>
                </a:path>
                <a:path w="3702685" h="425450">
                  <a:moveTo>
                    <a:pt x="2647696" y="64515"/>
                  </a:moveTo>
                  <a:lnTo>
                    <a:pt x="2651887" y="66675"/>
                  </a:lnTo>
                  <a:lnTo>
                    <a:pt x="2651480" y="84943"/>
                  </a:lnTo>
                  <a:lnTo>
                    <a:pt x="2651204" y="103759"/>
                  </a:lnTo>
                  <a:lnTo>
                    <a:pt x="2651047" y="123146"/>
                  </a:lnTo>
                  <a:lnTo>
                    <a:pt x="2650998" y="143128"/>
                  </a:lnTo>
                  <a:lnTo>
                    <a:pt x="2734310" y="143128"/>
                  </a:lnTo>
                  <a:lnTo>
                    <a:pt x="2734310" y="175513"/>
                  </a:lnTo>
                  <a:lnTo>
                    <a:pt x="2650998" y="175513"/>
                  </a:lnTo>
                  <a:lnTo>
                    <a:pt x="2650184" y="220212"/>
                  </a:lnTo>
                  <a:lnTo>
                    <a:pt x="2649632" y="261350"/>
                  </a:lnTo>
                  <a:lnTo>
                    <a:pt x="2649319" y="298940"/>
                  </a:lnTo>
                  <a:lnTo>
                    <a:pt x="2649220" y="332993"/>
                  </a:lnTo>
                  <a:lnTo>
                    <a:pt x="2649791" y="346876"/>
                  </a:lnTo>
                  <a:lnTo>
                    <a:pt x="2671889" y="383095"/>
                  </a:lnTo>
                  <a:lnTo>
                    <a:pt x="2693797" y="385952"/>
                  </a:lnTo>
                  <a:lnTo>
                    <a:pt x="2704183" y="385810"/>
                  </a:lnTo>
                  <a:lnTo>
                    <a:pt x="2714974" y="385381"/>
                  </a:lnTo>
                  <a:lnTo>
                    <a:pt x="2726193" y="384667"/>
                  </a:lnTo>
                  <a:lnTo>
                    <a:pt x="2737866" y="383666"/>
                  </a:lnTo>
                  <a:lnTo>
                    <a:pt x="2740279" y="401446"/>
                  </a:lnTo>
                  <a:lnTo>
                    <a:pt x="2717038" y="411614"/>
                  </a:lnTo>
                  <a:lnTo>
                    <a:pt x="2694559" y="418877"/>
                  </a:lnTo>
                  <a:lnTo>
                    <a:pt x="2672842" y="423235"/>
                  </a:lnTo>
                  <a:lnTo>
                    <a:pt x="2651887" y="424688"/>
                  </a:lnTo>
                  <a:lnTo>
                    <a:pt x="2632215" y="423594"/>
                  </a:lnTo>
                  <a:lnTo>
                    <a:pt x="2587371" y="407288"/>
                  </a:lnTo>
                  <a:lnTo>
                    <a:pt x="2566064" y="371213"/>
                  </a:lnTo>
                  <a:lnTo>
                    <a:pt x="2564638" y="354711"/>
                  </a:lnTo>
                  <a:lnTo>
                    <a:pt x="2564755" y="320206"/>
                  </a:lnTo>
                  <a:lnTo>
                    <a:pt x="2565098" y="278606"/>
                  </a:lnTo>
                  <a:lnTo>
                    <a:pt x="2565655" y="229909"/>
                  </a:lnTo>
                  <a:lnTo>
                    <a:pt x="2566416" y="174116"/>
                  </a:lnTo>
                  <a:lnTo>
                    <a:pt x="2526284" y="163702"/>
                  </a:lnTo>
                  <a:lnTo>
                    <a:pt x="2523616" y="147574"/>
                  </a:lnTo>
                  <a:lnTo>
                    <a:pt x="2573274" y="143128"/>
                  </a:lnTo>
                  <a:lnTo>
                    <a:pt x="2601595" y="73151"/>
                  </a:lnTo>
                  <a:lnTo>
                    <a:pt x="2613977" y="70963"/>
                  </a:lnTo>
                  <a:lnTo>
                    <a:pt x="2625788" y="68786"/>
                  </a:lnTo>
                  <a:lnTo>
                    <a:pt x="2637028" y="66633"/>
                  </a:lnTo>
                  <a:lnTo>
                    <a:pt x="2647696" y="64515"/>
                  </a:lnTo>
                  <a:close/>
                </a:path>
                <a:path w="3702685" h="425450">
                  <a:moveTo>
                    <a:pt x="733552" y="64515"/>
                  </a:moveTo>
                  <a:lnTo>
                    <a:pt x="737743" y="66675"/>
                  </a:lnTo>
                  <a:lnTo>
                    <a:pt x="737336" y="84943"/>
                  </a:lnTo>
                  <a:lnTo>
                    <a:pt x="737060" y="103759"/>
                  </a:lnTo>
                  <a:lnTo>
                    <a:pt x="736903" y="123146"/>
                  </a:lnTo>
                  <a:lnTo>
                    <a:pt x="736854" y="143128"/>
                  </a:lnTo>
                  <a:lnTo>
                    <a:pt x="820166" y="143128"/>
                  </a:lnTo>
                  <a:lnTo>
                    <a:pt x="820166" y="175513"/>
                  </a:lnTo>
                  <a:lnTo>
                    <a:pt x="736854" y="175513"/>
                  </a:lnTo>
                  <a:lnTo>
                    <a:pt x="736040" y="220212"/>
                  </a:lnTo>
                  <a:lnTo>
                    <a:pt x="735488" y="261350"/>
                  </a:lnTo>
                  <a:lnTo>
                    <a:pt x="735175" y="298940"/>
                  </a:lnTo>
                  <a:lnTo>
                    <a:pt x="735076" y="332993"/>
                  </a:lnTo>
                  <a:lnTo>
                    <a:pt x="735647" y="346876"/>
                  </a:lnTo>
                  <a:lnTo>
                    <a:pt x="757745" y="383095"/>
                  </a:lnTo>
                  <a:lnTo>
                    <a:pt x="779653" y="385952"/>
                  </a:lnTo>
                  <a:lnTo>
                    <a:pt x="790039" y="385810"/>
                  </a:lnTo>
                  <a:lnTo>
                    <a:pt x="800830" y="385381"/>
                  </a:lnTo>
                  <a:lnTo>
                    <a:pt x="812049" y="384667"/>
                  </a:lnTo>
                  <a:lnTo>
                    <a:pt x="823722" y="383666"/>
                  </a:lnTo>
                  <a:lnTo>
                    <a:pt x="826135" y="401446"/>
                  </a:lnTo>
                  <a:lnTo>
                    <a:pt x="802894" y="411614"/>
                  </a:lnTo>
                  <a:lnTo>
                    <a:pt x="780414" y="418877"/>
                  </a:lnTo>
                  <a:lnTo>
                    <a:pt x="758697" y="423235"/>
                  </a:lnTo>
                  <a:lnTo>
                    <a:pt x="737743" y="424688"/>
                  </a:lnTo>
                  <a:lnTo>
                    <a:pt x="718071" y="423594"/>
                  </a:lnTo>
                  <a:lnTo>
                    <a:pt x="673227" y="407288"/>
                  </a:lnTo>
                  <a:lnTo>
                    <a:pt x="651920" y="371213"/>
                  </a:lnTo>
                  <a:lnTo>
                    <a:pt x="650494" y="354711"/>
                  </a:lnTo>
                  <a:lnTo>
                    <a:pt x="650611" y="320206"/>
                  </a:lnTo>
                  <a:lnTo>
                    <a:pt x="650954" y="278606"/>
                  </a:lnTo>
                  <a:lnTo>
                    <a:pt x="651511" y="229909"/>
                  </a:lnTo>
                  <a:lnTo>
                    <a:pt x="652272" y="174116"/>
                  </a:lnTo>
                  <a:lnTo>
                    <a:pt x="612140" y="163702"/>
                  </a:lnTo>
                  <a:lnTo>
                    <a:pt x="609473" y="147574"/>
                  </a:lnTo>
                  <a:lnTo>
                    <a:pt x="659130" y="143128"/>
                  </a:lnTo>
                  <a:lnTo>
                    <a:pt x="687451" y="73151"/>
                  </a:lnTo>
                  <a:lnTo>
                    <a:pt x="699833" y="70963"/>
                  </a:lnTo>
                  <a:lnTo>
                    <a:pt x="711644" y="68786"/>
                  </a:lnTo>
                  <a:lnTo>
                    <a:pt x="722884" y="66633"/>
                  </a:lnTo>
                  <a:lnTo>
                    <a:pt x="733552" y="64515"/>
                  </a:lnTo>
                  <a:close/>
                </a:path>
                <a:path w="3702685" h="425450">
                  <a:moveTo>
                    <a:pt x="0" y="0"/>
                  </a:moveTo>
                  <a:lnTo>
                    <a:pt x="21238" y="500"/>
                  </a:lnTo>
                  <a:lnTo>
                    <a:pt x="43608" y="857"/>
                  </a:lnTo>
                  <a:lnTo>
                    <a:pt x="67097" y="1071"/>
                  </a:lnTo>
                  <a:lnTo>
                    <a:pt x="91693" y="1142"/>
                  </a:lnTo>
                  <a:lnTo>
                    <a:pt x="116933" y="1071"/>
                  </a:lnTo>
                  <a:lnTo>
                    <a:pt x="140827" y="857"/>
                  </a:lnTo>
                  <a:lnTo>
                    <a:pt x="163363" y="500"/>
                  </a:lnTo>
                  <a:lnTo>
                    <a:pt x="184531" y="0"/>
                  </a:lnTo>
                  <a:lnTo>
                    <a:pt x="186055" y="15112"/>
                  </a:lnTo>
                  <a:lnTo>
                    <a:pt x="146177" y="26162"/>
                  </a:lnTo>
                  <a:lnTo>
                    <a:pt x="141350" y="27304"/>
                  </a:lnTo>
                  <a:lnTo>
                    <a:pt x="138811" y="30352"/>
                  </a:lnTo>
                  <a:lnTo>
                    <a:pt x="137902" y="64476"/>
                  </a:lnTo>
                  <a:lnTo>
                    <a:pt x="137858" y="71024"/>
                  </a:lnTo>
                  <a:lnTo>
                    <a:pt x="137814" y="77811"/>
                  </a:lnTo>
                  <a:lnTo>
                    <a:pt x="137794" y="84836"/>
                  </a:lnTo>
                  <a:lnTo>
                    <a:pt x="137794" y="323214"/>
                  </a:lnTo>
                  <a:lnTo>
                    <a:pt x="137814" y="331954"/>
                  </a:lnTo>
                  <a:lnTo>
                    <a:pt x="137858" y="340264"/>
                  </a:lnTo>
                  <a:lnTo>
                    <a:pt x="137902" y="348146"/>
                  </a:lnTo>
                  <a:lnTo>
                    <a:pt x="137922" y="355600"/>
                  </a:lnTo>
                  <a:lnTo>
                    <a:pt x="138019" y="362743"/>
                  </a:lnTo>
                  <a:lnTo>
                    <a:pt x="138128" y="369506"/>
                  </a:lnTo>
                  <a:lnTo>
                    <a:pt x="138261" y="375888"/>
                  </a:lnTo>
                  <a:lnTo>
                    <a:pt x="138430" y="381888"/>
                  </a:lnTo>
                  <a:lnTo>
                    <a:pt x="138556" y="386968"/>
                  </a:lnTo>
                  <a:lnTo>
                    <a:pt x="141986" y="390525"/>
                  </a:lnTo>
                  <a:lnTo>
                    <a:pt x="148590" y="392302"/>
                  </a:lnTo>
                  <a:lnTo>
                    <a:pt x="185166" y="402716"/>
                  </a:lnTo>
                  <a:lnTo>
                    <a:pt x="186055" y="417575"/>
                  </a:lnTo>
                  <a:lnTo>
                    <a:pt x="164816" y="417169"/>
                  </a:lnTo>
                  <a:lnTo>
                    <a:pt x="142446" y="416893"/>
                  </a:lnTo>
                  <a:lnTo>
                    <a:pt x="118957" y="416736"/>
                  </a:lnTo>
                  <a:lnTo>
                    <a:pt x="94361" y="416687"/>
                  </a:lnTo>
                  <a:lnTo>
                    <a:pt x="69050" y="416736"/>
                  </a:lnTo>
                  <a:lnTo>
                    <a:pt x="45132" y="416893"/>
                  </a:lnTo>
                  <a:lnTo>
                    <a:pt x="22619" y="417169"/>
                  </a:lnTo>
                  <a:lnTo>
                    <a:pt x="1524" y="417575"/>
                  </a:lnTo>
                  <a:lnTo>
                    <a:pt x="0" y="402716"/>
                  </a:lnTo>
                  <a:lnTo>
                    <a:pt x="39878" y="391667"/>
                  </a:lnTo>
                  <a:lnTo>
                    <a:pt x="48460" y="348253"/>
                  </a:lnTo>
                  <a:lnTo>
                    <a:pt x="48513" y="323214"/>
                  </a:lnTo>
                  <a:lnTo>
                    <a:pt x="48513" y="85978"/>
                  </a:lnTo>
                  <a:lnTo>
                    <a:pt x="48133" y="43306"/>
                  </a:lnTo>
                  <a:lnTo>
                    <a:pt x="47879" y="36575"/>
                  </a:lnTo>
                  <a:lnTo>
                    <a:pt x="47752" y="31368"/>
                  </a:lnTo>
                  <a:lnTo>
                    <a:pt x="45338" y="28066"/>
                  </a:lnTo>
                  <a:lnTo>
                    <a:pt x="40767" y="26796"/>
                  </a:lnTo>
                  <a:lnTo>
                    <a:pt x="888" y="15112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9"/>
              </p:custDataLst>
            </p:nvPr>
          </p:nvSpPr>
          <p:spPr>
            <a:xfrm>
              <a:off x="5220208" y="751205"/>
              <a:ext cx="111252" cy="107315"/>
            </a:xfrm>
            <a:prstGeom prst="rect">
              <a:avLst/>
            </a:prstGeom>
            <a:blipFill>
              <a:blip r:embed="rId2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10"/>
              </p:custDataLst>
            </p:nvPr>
          </p:nvSpPr>
          <p:spPr>
            <a:xfrm>
              <a:off x="3906901" y="738632"/>
              <a:ext cx="340360" cy="457200"/>
            </a:xfrm>
            <a:custGeom>
              <a:avLst/>
              <a:gdLst/>
              <a:ahLst/>
              <a:cxnLst/>
              <a:rect l="l" t="t" r="r" b="b"/>
              <a:pathLst>
                <a:path w="340360" h="457200">
                  <a:moveTo>
                    <a:pt x="293497" y="0"/>
                  </a:moveTo>
                  <a:lnTo>
                    <a:pt x="297052" y="2412"/>
                  </a:lnTo>
                  <a:lnTo>
                    <a:pt x="296146" y="34823"/>
                  </a:lnTo>
                  <a:lnTo>
                    <a:pt x="295513" y="68437"/>
                  </a:lnTo>
                  <a:lnTo>
                    <a:pt x="295142" y="103264"/>
                  </a:lnTo>
                  <a:lnTo>
                    <a:pt x="295021" y="139318"/>
                  </a:lnTo>
                  <a:lnTo>
                    <a:pt x="295021" y="301243"/>
                  </a:lnTo>
                  <a:lnTo>
                    <a:pt x="295042" y="320839"/>
                  </a:lnTo>
                  <a:lnTo>
                    <a:pt x="295100" y="340756"/>
                  </a:lnTo>
                  <a:lnTo>
                    <a:pt x="295181" y="360983"/>
                  </a:lnTo>
                  <a:lnTo>
                    <a:pt x="295275" y="381507"/>
                  </a:lnTo>
                  <a:lnTo>
                    <a:pt x="295275" y="391667"/>
                  </a:lnTo>
                  <a:lnTo>
                    <a:pt x="295656" y="399795"/>
                  </a:lnTo>
                  <a:lnTo>
                    <a:pt x="296545" y="406018"/>
                  </a:lnTo>
                  <a:lnTo>
                    <a:pt x="297307" y="412114"/>
                  </a:lnTo>
                  <a:lnTo>
                    <a:pt x="338454" y="428878"/>
                  </a:lnTo>
                  <a:lnTo>
                    <a:pt x="340233" y="441959"/>
                  </a:lnTo>
                  <a:lnTo>
                    <a:pt x="319323" y="448460"/>
                  </a:lnTo>
                  <a:lnTo>
                    <a:pt x="300021" y="453104"/>
                  </a:lnTo>
                  <a:lnTo>
                    <a:pt x="282315" y="455890"/>
                  </a:lnTo>
                  <a:lnTo>
                    <a:pt x="266191" y="456818"/>
                  </a:lnTo>
                  <a:lnTo>
                    <a:pt x="247923" y="454794"/>
                  </a:lnTo>
                  <a:lnTo>
                    <a:pt x="233108" y="448722"/>
                  </a:lnTo>
                  <a:lnTo>
                    <a:pt x="221722" y="438602"/>
                  </a:lnTo>
                  <a:lnTo>
                    <a:pt x="213740" y="424433"/>
                  </a:lnTo>
                  <a:lnTo>
                    <a:pt x="193710" y="438602"/>
                  </a:lnTo>
                  <a:lnTo>
                    <a:pt x="172656" y="448722"/>
                  </a:lnTo>
                  <a:lnTo>
                    <a:pt x="150554" y="454794"/>
                  </a:lnTo>
                  <a:lnTo>
                    <a:pt x="127381" y="456818"/>
                  </a:lnTo>
                  <a:lnTo>
                    <a:pt x="99494" y="454409"/>
                  </a:lnTo>
                  <a:lnTo>
                    <a:pt x="52960" y="435066"/>
                  </a:lnTo>
                  <a:lnTo>
                    <a:pt x="19288" y="397436"/>
                  </a:lnTo>
                  <a:lnTo>
                    <a:pt x="2143" y="348807"/>
                  </a:lnTo>
                  <a:lnTo>
                    <a:pt x="0" y="320801"/>
                  </a:lnTo>
                  <a:lnTo>
                    <a:pt x="2762" y="285751"/>
                  </a:lnTo>
                  <a:lnTo>
                    <a:pt x="24860" y="228272"/>
                  </a:lnTo>
                  <a:lnTo>
                    <a:pt x="68506" y="188051"/>
                  </a:lnTo>
                  <a:lnTo>
                    <a:pt x="130367" y="167755"/>
                  </a:lnTo>
                  <a:lnTo>
                    <a:pt x="167894" y="165226"/>
                  </a:lnTo>
                  <a:lnTo>
                    <a:pt x="177940" y="165419"/>
                  </a:lnTo>
                  <a:lnTo>
                    <a:pt x="188452" y="166004"/>
                  </a:lnTo>
                  <a:lnTo>
                    <a:pt x="199415" y="166995"/>
                  </a:lnTo>
                  <a:lnTo>
                    <a:pt x="210820" y="168401"/>
                  </a:lnTo>
                  <a:lnTo>
                    <a:pt x="210746" y="137304"/>
                  </a:lnTo>
                  <a:lnTo>
                    <a:pt x="210518" y="106695"/>
                  </a:lnTo>
                  <a:lnTo>
                    <a:pt x="210123" y="76586"/>
                  </a:lnTo>
                  <a:lnTo>
                    <a:pt x="209550" y="46989"/>
                  </a:lnTo>
                  <a:lnTo>
                    <a:pt x="165862" y="35051"/>
                  </a:lnTo>
                  <a:lnTo>
                    <a:pt x="163702" y="22859"/>
                  </a:lnTo>
                  <a:lnTo>
                    <a:pt x="199092" y="17287"/>
                  </a:lnTo>
                  <a:lnTo>
                    <a:pt x="232505" y="11620"/>
                  </a:lnTo>
                  <a:lnTo>
                    <a:pt x="263965" y="5857"/>
                  </a:lnTo>
                  <a:lnTo>
                    <a:pt x="29349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>
            <p:custDataLst>
              <p:tags r:id="rId4"/>
            </p:custDataLst>
          </p:nvPr>
        </p:nvSpPr>
        <p:spPr>
          <a:xfrm>
            <a:off x="228599" y="1586306"/>
            <a:ext cx="8859607" cy="48676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1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Humans </a:t>
            </a:r>
            <a:r>
              <a:rPr sz="24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take </a:t>
            </a:r>
            <a:r>
              <a:rPr sz="2400" b="1" spc="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</a:t>
            </a:r>
            <a:r>
              <a:rPr sz="2400" b="1" spc="1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number </a:t>
            </a:r>
            <a:r>
              <a:rPr sz="2400" b="1" spc="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pc="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</a:t>
            </a:r>
            <a:r>
              <a:rPr sz="2400" b="1" spc="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 </a:t>
            </a:r>
            <a:r>
              <a:rPr sz="2400" b="1" spc="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health </a:t>
            </a:r>
            <a:r>
              <a:rPr sz="24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reasons,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 is  practically guaranteed that all useful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will produce</a:t>
            </a:r>
            <a:r>
              <a:rPr sz="2400" b="1" spc="-1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unwanted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effects,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but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some can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produce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positively dangerous</a:t>
            </a:r>
            <a:r>
              <a:rPr sz="24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351155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2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refers to these sometimes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deadly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effects: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Though</a:t>
            </a:r>
            <a:r>
              <a:rPr sz="2400" b="1" spc="-7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all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have adverse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normal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doses, it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only the  dangerous ones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which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referred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as</a:t>
            </a:r>
            <a:r>
              <a:rPr sz="2400" b="1" spc="-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These are the result of excessive pharmacological action of</a:t>
            </a:r>
            <a:r>
              <a:rPr sz="2400" b="1" spc="-20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</a:p>
          <a:p>
            <a:pPr marL="12700">
              <a:lnSpc>
                <a:spcPct val="100000"/>
              </a:lnSpc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due to overdosing or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prolonged</a:t>
            </a:r>
            <a:r>
              <a:rPr sz="2400" b="1" spc="-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use.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728345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After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lot a R&amp;D potential drug candidates fail because</a:t>
            </a:r>
            <a:r>
              <a:rPr sz="2400" b="1" spc="-2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 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6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7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9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81888" y="644615"/>
            <a:ext cx="51315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Fixed-dose</a:t>
            </a:r>
            <a:r>
              <a:rPr sz="3600" b="1" spc="-7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b="1" spc="-1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procedure</a:t>
            </a:r>
            <a:endParaRPr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>
            <p:custDataLst>
              <p:tags r:id="rId4"/>
            </p:custDataLst>
          </p:nvPr>
        </p:nvSpPr>
        <p:spPr>
          <a:xfrm>
            <a:off x="481888" y="1468628"/>
            <a:ext cx="7880984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94945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1992, the fixed-dose procedure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(FDP) was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proposed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as</a:t>
            </a:r>
            <a:r>
              <a:rPr sz="28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 alternative test to 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LD</a:t>
            </a:r>
            <a:r>
              <a:rPr sz="2800" b="1" spc="-15" baseline="-208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50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uses fewer animals,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there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less  pain and</a:t>
            </a:r>
            <a:r>
              <a:rPr sz="2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suffering.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this procedure, the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test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substance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given at one of four  fixed-dose levels (5, 50, 500 and 2000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milligrams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per</a:t>
            </a:r>
            <a:r>
              <a:rPr sz="28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kilogram) 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five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male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five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female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rats.</a:t>
            </a:r>
          </a:p>
          <a:p>
            <a:pPr marL="38100" marR="278765">
              <a:lnSpc>
                <a:spcPct val="100000"/>
              </a:lnSpc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When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dose produces clear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signs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toxicity but no death</a:t>
            </a:r>
            <a:r>
              <a:rPr sz="2800" b="1" spc="-1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identified, the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chemical is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then classified at that</a:t>
            </a:r>
            <a:r>
              <a:rPr sz="28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level.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4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5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7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706288" y="466121"/>
            <a:ext cx="5675630" cy="782320"/>
            <a:chOff x="1691639" y="487680"/>
            <a:chExt cx="5675630" cy="782320"/>
          </a:xfrm>
        </p:grpSpPr>
        <p:sp>
          <p:nvSpPr>
            <p:cNvPr id="9" name="object 9"/>
            <p:cNvSpPr/>
            <p:nvPr>
              <p:custDataLst>
                <p:tags r:id="rId6"/>
              </p:custDataLst>
            </p:nvPr>
          </p:nvSpPr>
          <p:spPr>
            <a:xfrm>
              <a:off x="1691639" y="487680"/>
              <a:ext cx="5675375" cy="781812"/>
            </a:xfrm>
            <a:prstGeom prst="rect">
              <a:avLst/>
            </a:prstGeom>
            <a:blipFill>
              <a:blip r:embed="rId2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7"/>
              </p:custDataLst>
            </p:nvPr>
          </p:nvSpPr>
          <p:spPr>
            <a:xfrm>
              <a:off x="1743455" y="539877"/>
              <a:ext cx="5570347" cy="677037"/>
            </a:xfrm>
            <a:prstGeom prst="rect">
              <a:avLst/>
            </a:prstGeom>
            <a:blipFill>
              <a:blip r:embed="rId2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8"/>
              </p:custDataLst>
            </p:nvPr>
          </p:nvSpPr>
          <p:spPr>
            <a:xfrm>
              <a:off x="5172329" y="723392"/>
              <a:ext cx="2141855" cy="487680"/>
            </a:xfrm>
            <a:custGeom>
              <a:avLst/>
              <a:gdLst/>
              <a:ahLst/>
              <a:cxnLst/>
              <a:rect l="l" t="t" r="r" b="b"/>
              <a:pathLst>
                <a:path w="2141854" h="487680">
                  <a:moveTo>
                    <a:pt x="176784" y="32766"/>
                  </a:moveTo>
                  <a:lnTo>
                    <a:pt x="132189" y="50821"/>
                  </a:lnTo>
                  <a:lnTo>
                    <a:pt x="108616" y="105283"/>
                  </a:lnTo>
                  <a:lnTo>
                    <a:pt x="104140" y="162052"/>
                  </a:lnTo>
                  <a:lnTo>
                    <a:pt x="105283" y="191101"/>
                  </a:lnTo>
                  <a:lnTo>
                    <a:pt x="114426" y="240579"/>
                  </a:lnTo>
                  <a:lnTo>
                    <a:pt x="132877" y="277633"/>
                  </a:lnTo>
                  <a:lnTo>
                    <a:pt x="180848" y="298958"/>
                  </a:lnTo>
                  <a:lnTo>
                    <a:pt x="198352" y="296864"/>
                  </a:lnTo>
                  <a:lnTo>
                    <a:pt x="235838" y="265557"/>
                  </a:lnTo>
                  <a:lnTo>
                    <a:pt x="249094" y="223932"/>
                  </a:lnTo>
                  <a:lnTo>
                    <a:pt x="253492" y="166116"/>
                  </a:lnTo>
                  <a:lnTo>
                    <a:pt x="252325" y="136729"/>
                  </a:lnTo>
                  <a:lnTo>
                    <a:pt x="242990" y="87909"/>
                  </a:lnTo>
                  <a:lnTo>
                    <a:pt x="224254" y="52857"/>
                  </a:lnTo>
                  <a:lnTo>
                    <a:pt x="176784" y="32766"/>
                  </a:lnTo>
                  <a:close/>
                </a:path>
                <a:path w="2141854" h="487680">
                  <a:moveTo>
                    <a:pt x="1770506" y="9017"/>
                  </a:moveTo>
                  <a:lnTo>
                    <a:pt x="1792198" y="9443"/>
                  </a:lnTo>
                  <a:lnTo>
                    <a:pt x="1812877" y="9763"/>
                  </a:lnTo>
                  <a:lnTo>
                    <a:pt x="1832532" y="9963"/>
                  </a:lnTo>
                  <a:lnTo>
                    <a:pt x="1851152" y="10033"/>
                  </a:lnTo>
                  <a:lnTo>
                    <a:pt x="1874964" y="9963"/>
                  </a:lnTo>
                  <a:lnTo>
                    <a:pt x="1899539" y="9763"/>
                  </a:lnTo>
                  <a:lnTo>
                    <a:pt x="1924875" y="9443"/>
                  </a:lnTo>
                  <a:lnTo>
                    <a:pt x="1950974" y="9017"/>
                  </a:lnTo>
                  <a:lnTo>
                    <a:pt x="1952625" y="25019"/>
                  </a:lnTo>
                  <a:lnTo>
                    <a:pt x="1910715" y="35813"/>
                  </a:lnTo>
                  <a:lnTo>
                    <a:pt x="1917193" y="52008"/>
                  </a:lnTo>
                  <a:lnTo>
                    <a:pt x="1923494" y="67833"/>
                  </a:lnTo>
                  <a:lnTo>
                    <a:pt x="1929628" y="83302"/>
                  </a:lnTo>
                  <a:lnTo>
                    <a:pt x="1935606" y="98425"/>
                  </a:lnTo>
                  <a:lnTo>
                    <a:pt x="1941915" y="114282"/>
                  </a:lnTo>
                  <a:lnTo>
                    <a:pt x="1949211" y="132127"/>
                  </a:lnTo>
                  <a:lnTo>
                    <a:pt x="1957484" y="151949"/>
                  </a:lnTo>
                  <a:lnTo>
                    <a:pt x="1966722" y="173736"/>
                  </a:lnTo>
                  <a:lnTo>
                    <a:pt x="1971121" y="183665"/>
                  </a:lnTo>
                  <a:lnTo>
                    <a:pt x="1975723" y="194405"/>
                  </a:lnTo>
                  <a:lnTo>
                    <a:pt x="1980491" y="205954"/>
                  </a:lnTo>
                  <a:lnTo>
                    <a:pt x="1985391" y="218312"/>
                  </a:lnTo>
                  <a:lnTo>
                    <a:pt x="1990461" y="205285"/>
                  </a:lnTo>
                  <a:lnTo>
                    <a:pt x="1995566" y="192293"/>
                  </a:lnTo>
                  <a:lnTo>
                    <a:pt x="2000696" y="179325"/>
                  </a:lnTo>
                  <a:lnTo>
                    <a:pt x="2005838" y="166370"/>
                  </a:lnTo>
                  <a:lnTo>
                    <a:pt x="2019173" y="131441"/>
                  </a:lnTo>
                  <a:lnTo>
                    <a:pt x="2031936" y="97917"/>
                  </a:lnTo>
                  <a:lnTo>
                    <a:pt x="2044128" y="65821"/>
                  </a:lnTo>
                  <a:lnTo>
                    <a:pt x="2055749" y="35179"/>
                  </a:lnTo>
                  <a:lnTo>
                    <a:pt x="2020951" y="25019"/>
                  </a:lnTo>
                  <a:lnTo>
                    <a:pt x="2019300" y="9017"/>
                  </a:lnTo>
                  <a:lnTo>
                    <a:pt x="2032942" y="9443"/>
                  </a:lnTo>
                  <a:lnTo>
                    <a:pt x="2047763" y="9763"/>
                  </a:lnTo>
                  <a:lnTo>
                    <a:pt x="2063751" y="9963"/>
                  </a:lnTo>
                  <a:lnTo>
                    <a:pt x="2080895" y="10033"/>
                  </a:lnTo>
                  <a:lnTo>
                    <a:pt x="2096138" y="9963"/>
                  </a:lnTo>
                  <a:lnTo>
                    <a:pt x="2111025" y="9763"/>
                  </a:lnTo>
                  <a:lnTo>
                    <a:pt x="2125579" y="9443"/>
                  </a:lnTo>
                  <a:lnTo>
                    <a:pt x="2139823" y="9017"/>
                  </a:lnTo>
                  <a:lnTo>
                    <a:pt x="2141474" y="25019"/>
                  </a:lnTo>
                  <a:lnTo>
                    <a:pt x="2102230" y="36068"/>
                  </a:lnTo>
                  <a:lnTo>
                    <a:pt x="2081561" y="76819"/>
                  </a:lnTo>
                  <a:lnTo>
                    <a:pt x="2074866" y="92592"/>
                  </a:lnTo>
                  <a:lnTo>
                    <a:pt x="2047289" y="158960"/>
                  </a:lnTo>
                  <a:lnTo>
                    <a:pt x="2029158" y="204374"/>
                  </a:lnTo>
                  <a:lnTo>
                    <a:pt x="2013432" y="245360"/>
                  </a:lnTo>
                  <a:lnTo>
                    <a:pt x="2000123" y="281940"/>
                  </a:lnTo>
                  <a:lnTo>
                    <a:pt x="1985565" y="326929"/>
                  </a:lnTo>
                  <a:lnTo>
                    <a:pt x="1972437" y="372872"/>
                  </a:lnTo>
                  <a:lnTo>
                    <a:pt x="1961292" y="416401"/>
                  </a:lnTo>
                  <a:lnTo>
                    <a:pt x="1952625" y="454406"/>
                  </a:lnTo>
                  <a:lnTo>
                    <a:pt x="1950410" y="463170"/>
                  </a:lnTo>
                  <a:lnTo>
                    <a:pt x="1909673" y="487102"/>
                  </a:lnTo>
                  <a:lnTo>
                    <a:pt x="1893697" y="487553"/>
                  </a:lnTo>
                  <a:lnTo>
                    <a:pt x="1875506" y="487386"/>
                  </a:lnTo>
                  <a:lnTo>
                    <a:pt x="1857708" y="486886"/>
                  </a:lnTo>
                  <a:lnTo>
                    <a:pt x="1840315" y="486052"/>
                  </a:lnTo>
                  <a:lnTo>
                    <a:pt x="1823339" y="484886"/>
                  </a:lnTo>
                  <a:lnTo>
                    <a:pt x="1821688" y="469392"/>
                  </a:lnTo>
                  <a:lnTo>
                    <a:pt x="1839644" y="466201"/>
                  </a:lnTo>
                  <a:lnTo>
                    <a:pt x="1854660" y="461581"/>
                  </a:lnTo>
                  <a:lnTo>
                    <a:pt x="1888462" y="431553"/>
                  </a:lnTo>
                  <a:lnTo>
                    <a:pt x="1922458" y="369260"/>
                  </a:lnTo>
                  <a:lnTo>
                    <a:pt x="1943862" y="323469"/>
                  </a:lnTo>
                  <a:lnTo>
                    <a:pt x="1946275" y="317119"/>
                  </a:lnTo>
                  <a:lnTo>
                    <a:pt x="1928495" y="312038"/>
                  </a:lnTo>
                  <a:lnTo>
                    <a:pt x="1908726" y="263314"/>
                  </a:lnTo>
                  <a:lnTo>
                    <a:pt x="1889557" y="216459"/>
                  </a:lnTo>
                  <a:lnTo>
                    <a:pt x="1870995" y="171481"/>
                  </a:lnTo>
                  <a:lnTo>
                    <a:pt x="1853047" y="128387"/>
                  </a:lnTo>
                  <a:lnTo>
                    <a:pt x="1835720" y="87184"/>
                  </a:lnTo>
                  <a:lnTo>
                    <a:pt x="1819021" y="47879"/>
                  </a:lnTo>
                  <a:lnTo>
                    <a:pt x="1816353" y="40894"/>
                  </a:lnTo>
                  <a:lnTo>
                    <a:pt x="1811274" y="36322"/>
                  </a:lnTo>
                  <a:lnTo>
                    <a:pt x="1803907" y="34162"/>
                  </a:lnTo>
                  <a:lnTo>
                    <a:pt x="1771777" y="25019"/>
                  </a:lnTo>
                  <a:lnTo>
                    <a:pt x="1770506" y="9017"/>
                  </a:lnTo>
                  <a:close/>
                </a:path>
                <a:path w="2141854" h="487680">
                  <a:moveTo>
                    <a:pt x="369316" y="9017"/>
                  </a:moveTo>
                  <a:lnTo>
                    <a:pt x="391771" y="9443"/>
                  </a:lnTo>
                  <a:lnTo>
                    <a:pt x="414940" y="9763"/>
                  </a:lnTo>
                  <a:lnTo>
                    <a:pt x="438824" y="9963"/>
                  </a:lnTo>
                  <a:lnTo>
                    <a:pt x="463423" y="10033"/>
                  </a:lnTo>
                  <a:lnTo>
                    <a:pt x="482736" y="9963"/>
                  </a:lnTo>
                  <a:lnTo>
                    <a:pt x="502396" y="9763"/>
                  </a:lnTo>
                  <a:lnTo>
                    <a:pt x="522412" y="9443"/>
                  </a:lnTo>
                  <a:lnTo>
                    <a:pt x="542798" y="9017"/>
                  </a:lnTo>
                  <a:lnTo>
                    <a:pt x="544449" y="25019"/>
                  </a:lnTo>
                  <a:lnTo>
                    <a:pt x="517651" y="32385"/>
                  </a:lnTo>
                  <a:lnTo>
                    <a:pt x="526678" y="47454"/>
                  </a:lnTo>
                  <a:lnTo>
                    <a:pt x="537956" y="66166"/>
                  </a:lnTo>
                  <a:lnTo>
                    <a:pt x="551495" y="88499"/>
                  </a:lnTo>
                  <a:lnTo>
                    <a:pt x="567309" y="114427"/>
                  </a:lnTo>
                  <a:lnTo>
                    <a:pt x="583021" y="92279"/>
                  </a:lnTo>
                  <a:lnTo>
                    <a:pt x="597757" y="71358"/>
                  </a:lnTo>
                  <a:lnTo>
                    <a:pt x="611493" y="51651"/>
                  </a:lnTo>
                  <a:lnTo>
                    <a:pt x="624205" y="33147"/>
                  </a:lnTo>
                  <a:lnTo>
                    <a:pt x="599059" y="25019"/>
                  </a:lnTo>
                  <a:lnTo>
                    <a:pt x="597026" y="9017"/>
                  </a:lnTo>
                  <a:lnTo>
                    <a:pt x="610221" y="9443"/>
                  </a:lnTo>
                  <a:lnTo>
                    <a:pt x="623331" y="9763"/>
                  </a:lnTo>
                  <a:lnTo>
                    <a:pt x="636371" y="9963"/>
                  </a:lnTo>
                  <a:lnTo>
                    <a:pt x="649351" y="10033"/>
                  </a:lnTo>
                  <a:lnTo>
                    <a:pt x="664973" y="9963"/>
                  </a:lnTo>
                  <a:lnTo>
                    <a:pt x="680037" y="9763"/>
                  </a:lnTo>
                  <a:lnTo>
                    <a:pt x="694553" y="9443"/>
                  </a:lnTo>
                  <a:lnTo>
                    <a:pt x="708533" y="9017"/>
                  </a:lnTo>
                  <a:lnTo>
                    <a:pt x="710311" y="25019"/>
                  </a:lnTo>
                  <a:lnTo>
                    <a:pt x="675132" y="33782"/>
                  </a:lnTo>
                  <a:lnTo>
                    <a:pt x="669290" y="35560"/>
                  </a:lnTo>
                  <a:lnTo>
                    <a:pt x="663956" y="39750"/>
                  </a:lnTo>
                  <a:lnTo>
                    <a:pt x="659003" y="46228"/>
                  </a:lnTo>
                  <a:lnTo>
                    <a:pt x="641766" y="68423"/>
                  </a:lnTo>
                  <a:lnTo>
                    <a:pt x="623792" y="92154"/>
                  </a:lnTo>
                  <a:lnTo>
                    <a:pt x="605103" y="117433"/>
                  </a:lnTo>
                  <a:lnTo>
                    <a:pt x="585724" y="144272"/>
                  </a:lnTo>
                  <a:lnTo>
                    <a:pt x="609492" y="182131"/>
                  </a:lnTo>
                  <a:lnTo>
                    <a:pt x="632237" y="217979"/>
                  </a:lnTo>
                  <a:lnTo>
                    <a:pt x="653982" y="251803"/>
                  </a:lnTo>
                  <a:lnTo>
                    <a:pt x="674751" y="283591"/>
                  </a:lnTo>
                  <a:lnTo>
                    <a:pt x="678942" y="290068"/>
                  </a:lnTo>
                  <a:lnTo>
                    <a:pt x="684784" y="294513"/>
                  </a:lnTo>
                  <a:lnTo>
                    <a:pt x="692150" y="296925"/>
                  </a:lnTo>
                  <a:lnTo>
                    <a:pt x="724281" y="306070"/>
                  </a:lnTo>
                  <a:lnTo>
                    <a:pt x="726313" y="322072"/>
                  </a:lnTo>
                  <a:lnTo>
                    <a:pt x="703857" y="321645"/>
                  </a:lnTo>
                  <a:lnTo>
                    <a:pt x="680688" y="321325"/>
                  </a:lnTo>
                  <a:lnTo>
                    <a:pt x="656804" y="321125"/>
                  </a:lnTo>
                  <a:lnTo>
                    <a:pt x="632206" y="321056"/>
                  </a:lnTo>
                  <a:lnTo>
                    <a:pt x="613112" y="321125"/>
                  </a:lnTo>
                  <a:lnTo>
                    <a:pt x="593566" y="321325"/>
                  </a:lnTo>
                  <a:lnTo>
                    <a:pt x="573591" y="321645"/>
                  </a:lnTo>
                  <a:lnTo>
                    <a:pt x="553212" y="322072"/>
                  </a:lnTo>
                  <a:lnTo>
                    <a:pt x="551561" y="306070"/>
                  </a:lnTo>
                  <a:lnTo>
                    <a:pt x="577976" y="298704"/>
                  </a:lnTo>
                  <a:lnTo>
                    <a:pt x="566594" y="280294"/>
                  </a:lnTo>
                  <a:lnTo>
                    <a:pt x="553212" y="258968"/>
                  </a:lnTo>
                  <a:lnTo>
                    <a:pt x="537829" y="234713"/>
                  </a:lnTo>
                  <a:lnTo>
                    <a:pt x="520446" y="207518"/>
                  </a:lnTo>
                  <a:lnTo>
                    <a:pt x="503799" y="230808"/>
                  </a:lnTo>
                  <a:lnTo>
                    <a:pt x="487759" y="253634"/>
                  </a:lnTo>
                  <a:lnTo>
                    <a:pt x="472314" y="276008"/>
                  </a:lnTo>
                  <a:lnTo>
                    <a:pt x="457454" y="297942"/>
                  </a:lnTo>
                  <a:lnTo>
                    <a:pt x="482600" y="306070"/>
                  </a:lnTo>
                  <a:lnTo>
                    <a:pt x="484250" y="322072"/>
                  </a:lnTo>
                  <a:lnTo>
                    <a:pt x="471483" y="321645"/>
                  </a:lnTo>
                  <a:lnTo>
                    <a:pt x="458692" y="321325"/>
                  </a:lnTo>
                  <a:lnTo>
                    <a:pt x="445853" y="321125"/>
                  </a:lnTo>
                  <a:lnTo>
                    <a:pt x="432943" y="321056"/>
                  </a:lnTo>
                  <a:lnTo>
                    <a:pt x="416970" y="321125"/>
                  </a:lnTo>
                  <a:lnTo>
                    <a:pt x="401081" y="321325"/>
                  </a:lnTo>
                  <a:lnTo>
                    <a:pt x="385312" y="321645"/>
                  </a:lnTo>
                  <a:lnTo>
                    <a:pt x="369697" y="322072"/>
                  </a:lnTo>
                  <a:lnTo>
                    <a:pt x="368046" y="306070"/>
                  </a:lnTo>
                  <a:lnTo>
                    <a:pt x="411353" y="295148"/>
                  </a:lnTo>
                  <a:lnTo>
                    <a:pt x="442259" y="258952"/>
                  </a:lnTo>
                  <a:lnTo>
                    <a:pt x="481451" y="206565"/>
                  </a:lnTo>
                  <a:lnTo>
                    <a:pt x="502285" y="177800"/>
                  </a:lnTo>
                  <a:lnTo>
                    <a:pt x="456438" y="103378"/>
                  </a:lnTo>
                  <a:lnTo>
                    <a:pt x="421640" y="48513"/>
                  </a:lnTo>
                  <a:lnTo>
                    <a:pt x="371094" y="25019"/>
                  </a:lnTo>
                  <a:lnTo>
                    <a:pt x="369316" y="9017"/>
                  </a:lnTo>
                  <a:close/>
                </a:path>
                <a:path w="2141854" h="487680">
                  <a:moveTo>
                    <a:pt x="1165098" y="1270"/>
                  </a:moveTo>
                  <a:lnTo>
                    <a:pt x="1190178" y="2462"/>
                  </a:lnTo>
                  <a:lnTo>
                    <a:pt x="1214770" y="6048"/>
                  </a:lnTo>
                  <a:lnTo>
                    <a:pt x="1238910" y="12039"/>
                  </a:lnTo>
                  <a:lnTo>
                    <a:pt x="1262634" y="20447"/>
                  </a:lnTo>
                  <a:lnTo>
                    <a:pt x="1256748" y="44301"/>
                  </a:lnTo>
                  <a:lnTo>
                    <a:pt x="1251267" y="68786"/>
                  </a:lnTo>
                  <a:lnTo>
                    <a:pt x="1246167" y="93866"/>
                  </a:lnTo>
                  <a:lnTo>
                    <a:pt x="1241425" y="119507"/>
                  </a:lnTo>
                  <a:lnTo>
                    <a:pt x="1223010" y="122555"/>
                  </a:lnTo>
                  <a:lnTo>
                    <a:pt x="1197229" y="38862"/>
                  </a:lnTo>
                  <a:lnTo>
                    <a:pt x="1191260" y="36575"/>
                  </a:lnTo>
                  <a:lnTo>
                    <a:pt x="1183132" y="35433"/>
                  </a:lnTo>
                  <a:lnTo>
                    <a:pt x="1172845" y="35433"/>
                  </a:lnTo>
                  <a:lnTo>
                    <a:pt x="1123285" y="54238"/>
                  </a:lnTo>
                  <a:lnTo>
                    <a:pt x="1099492" y="86854"/>
                  </a:lnTo>
                  <a:lnTo>
                    <a:pt x="1087248" y="131466"/>
                  </a:lnTo>
                  <a:lnTo>
                    <a:pt x="1085723" y="157987"/>
                  </a:lnTo>
                  <a:lnTo>
                    <a:pt x="1087671" y="188513"/>
                  </a:lnTo>
                  <a:lnTo>
                    <a:pt x="1103189" y="236658"/>
                  </a:lnTo>
                  <a:lnTo>
                    <a:pt x="1133859" y="267829"/>
                  </a:lnTo>
                  <a:lnTo>
                    <a:pt x="1177968" y="283311"/>
                  </a:lnTo>
                  <a:lnTo>
                    <a:pt x="1204976" y="285242"/>
                  </a:lnTo>
                  <a:lnTo>
                    <a:pt x="1218860" y="284839"/>
                  </a:lnTo>
                  <a:lnTo>
                    <a:pt x="1233090" y="283638"/>
                  </a:lnTo>
                  <a:lnTo>
                    <a:pt x="1247677" y="281652"/>
                  </a:lnTo>
                  <a:lnTo>
                    <a:pt x="1262634" y="278892"/>
                  </a:lnTo>
                  <a:lnTo>
                    <a:pt x="1265301" y="298958"/>
                  </a:lnTo>
                  <a:lnTo>
                    <a:pt x="1237251" y="312773"/>
                  </a:lnTo>
                  <a:lnTo>
                    <a:pt x="1208738" y="322611"/>
                  </a:lnTo>
                  <a:lnTo>
                    <a:pt x="1179772" y="328497"/>
                  </a:lnTo>
                  <a:lnTo>
                    <a:pt x="1150366" y="330454"/>
                  </a:lnTo>
                  <a:lnTo>
                    <a:pt x="1115335" y="327806"/>
                  </a:lnTo>
                  <a:lnTo>
                    <a:pt x="1055086" y="306558"/>
                  </a:lnTo>
                  <a:lnTo>
                    <a:pt x="1009173" y="264882"/>
                  </a:lnTo>
                  <a:lnTo>
                    <a:pt x="985551" y="208113"/>
                  </a:lnTo>
                  <a:lnTo>
                    <a:pt x="982599" y="174371"/>
                  </a:lnTo>
                  <a:lnTo>
                    <a:pt x="985813" y="137552"/>
                  </a:lnTo>
                  <a:lnTo>
                    <a:pt x="1011531" y="74965"/>
                  </a:lnTo>
                  <a:lnTo>
                    <a:pt x="1061513" y="28219"/>
                  </a:lnTo>
                  <a:lnTo>
                    <a:pt x="1127045" y="4268"/>
                  </a:lnTo>
                  <a:lnTo>
                    <a:pt x="1165098" y="1270"/>
                  </a:lnTo>
                  <a:close/>
                </a:path>
                <a:path w="2141854" h="487680">
                  <a:moveTo>
                    <a:pt x="183515" y="1270"/>
                  </a:moveTo>
                  <a:lnTo>
                    <a:pt x="255238" y="12128"/>
                  </a:lnTo>
                  <a:lnTo>
                    <a:pt x="310388" y="44704"/>
                  </a:lnTo>
                  <a:lnTo>
                    <a:pt x="345535" y="94996"/>
                  </a:lnTo>
                  <a:lnTo>
                    <a:pt x="357250" y="159385"/>
                  </a:lnTo>
                  <a:lnTo>
                    <a:pt x="354079" y="195750"/>
                  </a:lnTo>
                  <a:lnTo>
                    <a:pt x="328640" y="257575"/>
                  </a:lnTo>
                  <a:lnTo>
                    <a:pt x="278963" y="303825"/>
                  </a:lnTo>
                  <a:lnTo>
                    <a:pt x="212669" y="327499"/>
                  </a:lnTo>
                  <a:lnTo>
                    <a:pt x="173736" y="330454"/>
                  </a:lnTo>
                  <a:lnTo>
                    <a:pt x="136094" y="327665"/>
                  </a:lnTo>
                  <a:lnTo>
                    <a:pt x="72812" y="305325"/>
                  </a:lnTo>
                  <a:lnTo>
                    <a:pt x="26574" y="261651"/>
                  </a:lnTo>
                  <a:lnTo>
                    <a:pt x="2952" y="203168"/>
                  </a:lnTo>
                  <a:lnTo>
                    <a:pt x="0" y="168783"/>
                  </a:lnTo>
                  <a:lnTo>
                    <a:pt x="3095" y="133754"/>
                  </a:lnTo>
                  <a:lnTo>
                    <a:pt x="27860" y="73556"/>
                  </a:lnTo>
                  <a:lnTo>
                    <a:pt x="76483" y="27791"/>
                  </a:lnTo>
                  <a:lnTo>
                    <a:pt x="143488" y="4220"/>
                  </a:lnTo>
                  <a:lnTo>
                    <a:pt x="183515" y="1270"/>
                  </a:lnTo>
                  <a:close/>
                </a:path>
                <a:path w="2141854" h="487680">
                  <a:moveTo>
                    <a:pt x="1449197" y="0"/>
                  </a:moveTo>
                  <a:lnTo>
                    <a:pt x="1452879" y="2667"/>
                  </a:lnTo>
                  <a:lnTo>
                    <a:pt x="1451973" y="26118"/>
                  </a:lnTo>
                  <a:lnTo>
                    <a:pt x="1451340" y="50355"/>
                  </a:lnTo>
                  <a:lnTo>
                    <a:pt x="1450969" y="75354"/>
                  </a:lnTo>
                  <a:lnTo>
                    <a:pt x="1450848" y="101092"/>
                  </a:lnTo>
                  <a:lnTo>
                    <a:pt x="1450848" y="227330"/>
                  </a:lnTo>
                  <a:lnTo>
                    <a:pt x="1451169" y="273550"/>
                  </a:lnTo>
                  <a:lnTo>
                    <a:pt x="1501648" y="306070"/>
                  </a:lnTo>
                  <a:lnTo>
                    <a:pt x="1502664" y="322072"/>
                  </a:lnTo>
                  <a:lnTo>
                    <a:pt x="1477944" y="321645"/>
                  </a:lnTo>
                  <a:lnTo>
                    <a:pt x="1453308" y="321325"/>
                  </a:lnTo>
                  <a:lnTo>
                    <a:pt x="1428744" y="321125"/>
                  </a:lnTo>
                  <a:lnTo>
                    <a:pt x="1404239" y="321056"/>
                  </a:lnTo>
                  <a:lnTo>
                    <a:pt x="1379376" y="321125"/>
                  </a:lnTo>
                  <a:lnTo>
                    <a:pt x="1354693" y="321325"/>
                  </a:lnTo>
                  <a:lnTo>
                    <a:pt x="1330176" y="321645"/>
                  </a:lnTo>
                  <a:lnTo>
                    <a:pt x="1305814" y="322072"/>
                  </a:lnTo>
                  <a:lnTo>
                    <a:pt x="1304163" y="306070"/>
                  </a:lnTo>
                  <a:lnTo>
                    <a:pt x="1346707" y="294259"/>
                  </a:lnTo>
                  <a:lnTo>
                    <a:pt x="1351788" y="292988"/>
                  </a:lnTo>
                  <a:lnTo>
                    <a:pt x="1354581" y="289560"/>
                  </a:lnTo>
                  <a:lnTo>
                    <a:pt x="1355725" y="240411"/>
                  </a:lnTo>
                  <a:lnTo>
                    <a:pt x="1355725" y="132587"/>
                  </a:lnTo>
                  <a:lnTo>
                    <a:pt x="1355359" y="90487"/>
                  </a:lnTo>
                  <a:lnTo>
                    <a:pt x="1354327" y="51816"/>
                  </a:lnTo>
                  <a:lnTo>
                    <a:pt x="1306449" y="39497"/>
                  </a:lnTo>
                  <a:lnTo>
                    <a:pt x="1304417" y="25781"/>
                  </a:lnTo>
                  <a:lnTo>
                    <a:pt x="1344398" y="19520"/>
                  </a:lnTo>
                  <a:lnTo>
                    <a:pt x="1381855" y="13128"/>
                  </a:lnTo>
                  <a:lnTo>
                    <a:pt x="1416788" y="6617"/>
                  </a:lnTo>
                  <a:lnTo>
                    <a:pt x="1449197" y="0"/>
                  </a:lnTo>
                  <a:close/>
                </a:path>
                <a:path w="2141854" h="487680">
                  <a:moveTo>
                    <a:pt x="889888" y="0"/>
                  </a:moveTo>
                  <a:lnTo>
                    <a:pt x="893572" y="2667"/>
                  </a:lnTo>
                  <a:lnTo>
                    <a:pt x="892665" y="26118"/>
                  </a:lnTo>
                  <a:lnTo>
                    <a:pt x="892032" y="50355"/>
                  </a:lnTo>
                  <a:lnTo>
                    <a:pt x="891661" y="75354"/>
                  </a:lnTo>
                  <a:lnTo>
                    <a:pt x="891540" y="101092"/>
                  </a:lnTo>
                  <a:lnTo>
                    <a:pt x="891540" y="227330"/>
                  </a:lnTo>
                  <a:lnTo>
                    <a:pt x="891861" y="273550"/>
                  </a:lnTo>
                  <a:lnTo>
                    <a:pt x="942340" y="306070"/>
                  </a:lnTo>
                  <a:lnTo>
                    <a:pt x="943356" y="322072"/>
                  </a:lnTo>
                  <a:lnTo>
                    <a:pt x="918636" y="321645"/>
                  </a:lnTo>
                  <a:lnTo>
                    <a:pt x="894000" y="321325"/>
                  </a:lnTo>
                  <a:lnTo>
                    <a:pt x="869436" y="321125"/>
                  </a:lnTo>
                  <a:lnTo>
                    <a:pt x="844931" y="321056"/>
                  </a:lnTo>
                  <a:lnTo>
                    <a:pt x="820068" y="321125"/>
                  </a:lnTo>
                  <a:lnTo>
                    <a:pt x="795385" y="321325"/>
                  </a:lnTo>
                  <a:lnTo>
                    <a:pt x="770868" y="321645"/>
                  </a:lnTo>
                  <a:lnTo>
                    <a:pt x="746506" y="322072"/>
                  </a:lnTo>
                  <a:lnTo>
                    <a:pt x="744855" y="306070"/>
                  </a:lnTo>
                  <a:lnTo>
                    <a:pt x="787400" y="294259"/>
                  </a:lnTo>
                  <a:lnTo>
                    <a:pt x="792480" y="292988"/>
                  </a:lnTo>
                  <a:lnTo>
                    <a:pt x="795274" y="289560"/>
                  </a:lnTo>
                  <a:lnTo>
                    <a:pt x="796417" y="240411"/>
                  </a:lnTo>
                  <a:lnTo>
                    <a:pt x="796417" y="132587"/>
                  </a:lnTo>
                  <a:lnTo>
                    <a:pt x="796051" y="90487"/>
                  </a:lnTo>
                  <a:lnTo>
                    <a:pt x="795020" y="51816"/>
                  </a:lnTo>
                  <a:lnTo>
                    <a:pt x="747141" y="39497"/>
                  </a:lnTo>
                  <a:lnTo>
                    <a:pt x="745109" y="25781"/>
                  </a:lnTo>
                  <a:lnTo>
                    <a:pt x="785090" y="19520"/>
                  </a:lnTo>
                  <a:lnTo>
                    <a:pt x="822547" y="13128"/>
                  </a:lnTo>
                  <a:lnTo>
                    <a:pt x="857480" y="6617"/>
                  </a:lnTo>
                  <a:lnTo>
                    <a:pt x="88988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9"/>
              </p:custDataLst>
            </p:nvPr>
          </p:nvSpPr>
          <p:spPr>
            <a:xfrm>
              <a:off x="1734311" y="530733"/>
              <a:ext cx="2899791" cy="695325"/>
            </a:xfrm>
            <a:prstGeom prst="rect">
              <a:avLst/>
            </a:prstGeom>
            <a:blipFill>
              <a:blip r:embed="rId2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10"/>
              </p:custDataLst>
            </p:nvPr>
          </p:nvSpPr>
          <p:spPr>
            <a:xfrm>
              <a:off x="4788788" y="575691"/>
              <a:ext cx="2152015" cy="478155"/>
            </a:xfrm>
            <a:custGeom>
              <a:avLst/>
              <a:gdLst/>
              <a:ahLst/>
              <a:cxnLst/>
              <a:rect l="l" t="t" r="r" b="b"/>
              <a:pathLst>
                <a:path w="2152015" h="478155">
                  <a:moveTo>
                    <a:pt x="2047366" y="72644"/>
                  </a:moveTo>
                  <a:lnTo>
                    <a:pt x="2052065" y="75057"/>
                  </a:lnTo>
                  <a:lnTo>
                    <a:pt x="2051639" y="95581"/>
                  </a:lnTo>
                  <a:lnTo>
                    <a:pt x="2051319" y="116760"/>
                  </a:lnTo>
                  <a:lnTo>
                    <a:pt x="2051119" y="138582"/>
                  </a:lnTo>
                  <a:lnTo>
                    <a:pt x="2051050" y="161036"/>
                  </a:lnTo>
                  <a:lnTo>
                    <a:pt x="2144776" y="161036"/>
                  </a:lnTo>
                  <a:lnTo>
                    <a:pt x="2144776" y="197612"/>
                  </a:lnTo>
                  <a:lnTo>
                    <a:pt x="2051050" y="197612"/>
                  </a:lnTo>
                  <a:lnTo>
                    <a:pt x="2050143" y="247830"/>
                  </a:lnTo>
                  <a:lnTo>
                    <a:pt x="2049510" y="294084"/>
                  </a:lnTo>
                  <a:lnTo>
                    <a:pt x="2049139" y="336361"/>
                  </a:lnTo>
                  <a:lnTo>
                    <a:pt x="2049017" y="374650"/>
                  </a:lnTo>
                  <a:lnTo>
                    <a:pt x="2049662" y="390292"/>
                  </a:lnTo>
                  <a:lnTo>
                    <a:pt x="2065787" y="427053"/>
                  </a:lnTo>
                  <a:lnTo>
                    <a:pt x="2099310" y="434339"/>
                  </a:lnTo>
                  <a:lnTo>
                    <a:pt x="2110906" y="434173"/>
                  </a:lnTo>
                  <a:lnTo>
                    <a:pt x="2123027" y="433673"/>
                  </a:lnTo>
                  <a:lnTo>
                    <a:pt x="2135671" y="432839"/>
                  </a:lnTo>
                  <a:lnTo>
                    <a:pt x="2148840" y="431673"/>
                  </a:lnTo>
                  <a:lnTo>
                    <a:pt x="2151507" y="451738"/>
                  </a:lnTo>
                  <a:lnTo>
                    <a:pt x="2125289" y="463167"/>
                  </a:lnTo>
                  <a:lnTo>
                    <a:pt x="2099976" y="471344"/>
                  </a:lnTo>
                  <a:lnTo>
                    <a:pt x="2075568" y="476259"/>
                  </a:lnTo>
                  <a:lnTo>
                    <a:pt x="2052065" y="477900"/>
                  </a:lnTo>
                  <a:lnTo>
                    <a:pt x="2029966" y="476664"/>
                  </a:lnTo>
                  <a:lnTo>
                    <a:pt x="1979549" y="458216"/>
                  </a:lnTo>
                  <a:lnTo>
                    <a:pt x="1955510" y="417639"/>
                  </a:lnTo>
                  <a:lnTo>
                    <a:pt x="1953894" y="399161"/>
                  </a:lnTo>
                  <a:lnTo>
                    <a:pt x="1954033" y="360318"/>
                  </a:lnTo>
                  <a:lnTo>
                    <a:pt x="1954434" y="313499"/>
                  </a:lnTo>
                  <a:lnTo>
                    <a:pt x="1955073" y="258679"/>
                  </a:lnTo>
                  <a:lnTo>
                    <a:pt x="1955927" y="195834"/>
                  </a:lnTo>
                  <a:lnTo>
                    <a:pt x="1910714" y="184150"/>
                  </a:lnTo>
                  <a:lnTo>
                    <a:pt x="1907666" y="166116"/>
                  </a:lnTo>
                  <a:lnTo>
                    <a:pt x="1963674" y="161036"/>
                  </a:lnTo>
                  <a:lnTo>
                    <a:pt x="1995424" y="82423"/>
                  </a:lnTo>
                  <a:lnTo>
                    <a:pt x="2009380" y="79894"/>
                  </a:lnTo>
                  <a:lnTo>
                    <a:pt x="2022681" y="77438"/>
                  </a:lnTo>
                  <a:lnTo>
                    <a:pt x="2035339" y="75029"/>
                  </a:lnTo>
                  <a:lnTo>
                    <a:pt x="2047366" y="72644"/>
                  </a:lnTo>
                  <a:close/>
                </a:path>
                <a:path w="2152015" h="478155">
                  <a:moveTo>
                    <a:pt x="2412" y="0"/>
                  </a:moveTo>
                  <a:lnTo>
                    <a:pt x="43130" y="573"/>
                  </a:lnTo>
                  <a:lnTo>
                    <a:pt x="82978" y="968"/>
                  </a:lnTo>
                  <a:lnTo>
                    <a:pt x="121945" y="1196"/>
                  </a:lnTo>
                  <a:lnTo>
                    <a:pt x="160020" y="1270"/>
                  </a:lnTo>
                  <a:lnTo>
                    <a:pt x="253491" y="1270"/>
                  </a:lnTo>
                  <a:lnTo>
                    <a:pt x="291691" y="1196"/>
                  </a:lnTo>
                  <a:lnTo>
                    <a:pt x="330866" y="968"/>
                  </a:lnTo>
                  <a:lnTo>
                    <a:pt x="371042" y="573"/>
                  </a:lnTo>
                  <a:lnTo>
                    <a:pt x="412241" y="0"/>
                  </a:lnTo>
                  <a:lnTo>
                    <a:pt x="414274" y="2667"/>
                  </a:lnTo>
                  <a:lnTo>
                    <a:pt x="392175" y="125222"/>
                  </a:lnTo>
                  <a:lnTo>
                    <a:pt x="373380" y="128270"/>
                  </a:lnTo>
                  <a:lnTo>
                    <a:pt x="351663" y="35813"/>
                  </a:lnTo>
                  <a:lnTo>
                    <a:pt x="254888" y="35813"/>
                  </a:lnTo>
                  <a:lnTo>
                    <a:pt x="254888" y="362966"/>
                  </a:lnTo>
                  <a:lnTo>
                    <a:pt x="254916" y="381853"/>
                  </a:lnTo>
                  <a:lnTo>
                    <a:pt x="255524" y="427609"/>
                  </a:lnTo>
                  <a:lnTo>
                    <a:pt x="317119" y="453009"/>
                  </a:lnTo>
                  <a:lnTo>
                    <a:pt x="318135" y="469773"/>
                  </a:lnTo>
                  <a:lnTo>
                    <a:pt x="290272" y="469346"/>
                  </a:lnTo>
                  <a:lnTo>
                    <a:pt x="262302" y="469026"/>
                  </a:lnTo>
                  <a:lnTo>
                    <a:pt x="234213" y="468826"/>
                  </a:lnTo>
                  <a:lnTo>
                    <a:pt x="205994" y="468757"/>
                  </a:lnTo>
                  <a:lnTo>
                    <a:pt x="176821" y="468826"/>
                  </a:lnTo>
                  <a:lnTo>
                    <a:pt x="148351" y="469026"/>
                  </a:lnTo>
                  <a:lnTo>
                    <a:pt x="120572" y="469346"/>
                  </a:lnTo>
                  <a:lnTo>
                    <a:pt x="93472" y="469773"/>
                  </a:lnTo>
                  <a:lnTo>
                    <a:pt x="91821" y="453009"/>
                  </a:lnTo>
                  <a:lnTo>
                    <a:pt x="145287" y="438276"/>
                  </a:lnTo>
                  <a:lnTo>
                    <a:pt x="154559" y="398907"/>
                  </a:lnTo>
                  <a:lnTo>
                    <a:pt x="154686" y="362966"/>
                  </a:lnTo>
                  <a:lnTo>
                    <a:pt x="154686" y="35813"/>
                  </a:lnTo>
                  <a:lnTo>
                    <a:pt x="58293" y="35813"/>
                  </a:lnTo>
                  <a:lnTo>
                    <a:pt x="27432" y="124841"/>
                  </a:lnTo>
                  <a:lnTo>
                    <a:pt x="8762" y="127888"/>
                  </a:lnTo>
                  <a:lnTo>
                    <a:pt x="0" y="2667"/>
                  </a:lnTo>
                  <a:lnTo>
                    <a:pt x="241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11"/>
              </p:custDataLst>
            </p:nvPr>
          </p:nvSpPr>
          <p:spPr>
            <a:xfrm>
              <a:off x="6510527" y="555117"/>
              <a:ext cx="122809" cy="118491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12"/>
              </p:custDataLst>
            </p:nvPr>
          </p:nvSpPr>
          <p:spPr>
            <a:xfrm>
              <a:off x="5951219" y="555117"/>
              <a:ext cx="122809" cy="118491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>
            <p:custDataLst>
              <p:tags r:id="rId4"/>
            </p:custDataLst>
          </p:nvPr>
        </p:nvSpPr>
        <p:spPr>
          <a:xfrm>
            <a:off x="507288" y="1665859"/>
            <a:ext cx="791654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Banning dangerous drugs,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marL="12066">
              <a:lnSpc>
                <a:spcPct val="100000"/>
              </a:lnSpc>
              <a:spcBef>
                <a:spcPts val="100"/>
              </a:spcBef>
              <a:buSzPct val="95833"/>
              <a:tabLst>
                <a:tab pos="255904" algn="l"/>
              </a:tabLst>
            </a:pPr>
            <a:r>
              <a:rPr sz="24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strictly controlling their</a:t>
            </a:r>
            <a:r>
              <a:rPr sz="2400" b="1" spc="-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uses.</a:t>
            </a:r>
          </a:p>
          <a:p>
            <a:pPr marL="331470" indent="-319405">
              <a:lnSpc>
                <a:spcPct val="100000"/>
              </a:lnSpc>
              <a:buSzPct val="95833"/>
              <a:buFont typeface="Wingdings"/>
              <a:buChar char=""/>
              <a:tabLst>
                <a:tab pos="332105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must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go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through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both</a:t>
            </a:r>
          </a:p>
          <a:p>
            <a:pPr marL="317500">
              <a:lnSpc>
                <a:spcPct val="100000"/>
              </a:lnSpc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rigorous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animal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testing</a:t>
            </a:r>
            <a:r>
              <a:rPr sz="2400" b="1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</a:t>
            </a:r>
          </a:p>
          <a:p>
            <a:pPr marL="317500">
              <a:lnSpc>
                <a:spcPct val="100000"/>
              </a:lnSpc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small-scale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trials on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humans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detect unexpected</a:t>
            </a:r>
            <a:r>
              <a:rPr sz="2400" b="1" spc="-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advise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doctors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prescribe their drugs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pregnant  women.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Child-proof containers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have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also been developed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clear </a:t>
            </a:r>
            <a:r>
              <a:rPr sz="2400" b="1" spc="5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labelling is used to warn patients of</a:t>
            </a:r>
            <a:r>
              <a:rPr sz="2400" b="1" spc="-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risks.</a:t>
            </a:r>
          </a:p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Potentially fatal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are sold 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restricted amounts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blister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packs,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making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difficult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take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enough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pills for the drug </a:t>
            </a:r>
            <a:r>
              <a:rPr sz="24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have toxic</a:t>
            </a:r>
            <a:r>
              <a:rPr sz="24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effects.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>
            <p:custDataLst>
              <p:tags r:id="rId5"/>
            </p:custDataLst>
          </p:nvPr>
        </p:nvSpPr>
        <p:spPr>
          <a:xfrm>
            <a:off x="5186978" y="1367947"/>
            <a:ext cx="3751280" cy="1794352"/>
          </a:xfrm>
          <a:prstGeom prst="rect">
            <a:avLst/>
          </a:prstGeom>
          <a:blipFill>
            <a:blip r:embed="rId29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4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5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7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577339" y="726948"/>
            <a:ext cx="6132830" cy="749935"/>
            <a:chOff x="1577339" y="726948"/>
            <a:chExt cx="6132830" cy="749935"/>
          </a:xfrm>
        </p:grpSpPr>
        <p:sp>
          <p:nvSpPr>
            <p:cNvPr id="9" name="object 9"/>
            <p:cNvSpPr/>
            <p:nvPr>
              <p:custDataLst>
                <p:tags r:id="rId6"/>
              </p:custDataLst>
            </p:nvPr>
          </p:nvSpPr>
          <p:spPr>
            <a:xfrm>
              <a:off x="1577339" y="726948"/>
              <a:ext cx="6132576" cy="749808"/>
            </a:xfrm>
            <a:prstGeom prst="rect">
              <a:avLst/>
            </a:prstGeom>
            <a:blipFill>
              <a:blip r:embed="rId2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7"/>
              </p:custDataLst>
            </p:nvPr>
          </p:nvSpPr>
          <p:spPr>
            <a:xfrm>
              <a:off x="1630044" y="778637"/>
              <a:ext cx="6027038" cy="646557"/>
            </a:xfrm>
            <a:prstGeom prst="rect">
              <a:avLst/>
            </a:prstGeom>
            <a:blipFill>
              <a:blip r:embed="rId2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8"/>
              </p:custDataLst>
            </p:nvPr>
          </p:nvSpPr>
          <p:spPr>
            <a:xfrm>
              <a:off x="2013584" y="939038"/>
              <a:ext cx="2141855" cy="486409"/>
            </a:xfrm>
            <a:custGeom>
              <a:avLst/>
              <a:gdLst/>
              <a:ahLst/>
              <a:cxnLst/>
              <a:rect l="l" t="t" r="r" b="b"/>
              <a:pathLst>
                <a:path w="2141854" h="486409">
                  <a:moveTo>
                    <a:pt x="176783" y="31496"/>
                  </a:moveTo>
                  <a:lnTo>
                    <a:pt x="132189" y="49551"/>
                  </a:lnTo>
                  <a:lnTo>
                    <a:pt x="108616" y="103949"/>
                  </a:lnTo>
                  <a:lnTo>
                    <a:pt x="104139" y="160654"/>
                  </a:lnTo>
                  <a:lnTo>
                    <a:pt x="105281" y="189706"/>
                  </a:lnTo>
                  <a:lnTo>
                    <a:pt x="114373" y="239236"/>
                  </a:lnTo>
                  <a:lnTo>
                    <a:pt x="132824" y="276310"/>
                  </a:lnTo>
                  <a:lnTo>
                    <a:pt x="180847" y="297688"/>
                  </a:lnTo>
                  <a:lnTo>
                    <a:pt x="198298" y="295592"/>
                  </a:lnTo>
                  <a:lnTo>
                    <a:pt x="235838" y="264160"/>
                  </a:lnTo>
                  <a:lnTo>
                    <a:pt x="249094" y="222535"/>
                  </a:lnTo>
                  <a:lnTo>
                    <a:pt x="253491" y="164719"/>
                  </a:lnTo>
                  <a:lnTo>
                    <a:pt x="252325" y="135403"/>
                  </a:lnTo>
                  <a:lnTo>
                    <a:pt x="242990" y="86584"/>
                  </a:lnTo>
                  <a:lnTo>
                    <a:pt x="224254" y="51480"/>
                  </a:lnTo>
                  <a:lnTo>
                    <a:pt x="176783" y="31496"/>
                  </a:lnTo>
                  <a:close/>
                </a:path>
                <a:path w="2141854" h="486409">
                  <a:moveTo>
                    <a:pt x="1770506" y="7620"/>
                  </a:moveTo>
                  <a:lnTo>
                    <a:pt x="1792198" y="8100"/>
                  </a:lnTo>
                  <a:lnTo>
                    <a:pt x="1812877" y="8413"/>
                  </a:lnTo>
                  <a:lnTo>
                    <a:pt x="1832532" y="8584"/>
                  </a:lnTo>
                  <a:lnTo>
                    <a:pt x="1851152" y="8636"/>
                  </a:lnTo>
                  <a:lnTo>
                    <a:pt x="1874964" y="8584"/>
                  </a:lnTo>
                  <a:lnTo>
                    <a:pt x="1899539" y="8413"/>
                  </a:lnTo>
                  <a:lnTo>
                    <a:pt x="1924875" y="8100"/>
                  </a:lnTo>
                  <a:lnTo>
                    <a:pt x="1950974" y="7620"/>
                  </a:lnTo>
                  <a:lnTo>
                    <a:pt x="1952625" y="23749"/>
                  </a:lnTo>
                  <a:lnTo>
                    <a:pt x="1910714" y="34416"/>
                  </a:lnTo>
                  <a:lnTo>
                    <a:pt x="1917191" y="50682"/>
                  </a:lnTo>
                  <a:lnTo>
                    <a:pt x="1923478" y="66532"/>
                  </a:lnTo>
                  <a:lnTo>
                    <a:pt x="1929574" y="81976"/>
                  </a:lnTo>
                  <a:lnTo>
                    <a:pt x="1935479" y="97027"/>
                  </a:lnTo>
                  <a:lnTo>
                    <a:pt x="1941861" y="112958"/>
                  </a:lnTo>
                  <a:lnTo>
                    <a:pt x="1949195" y="130841"/>
                  </a:lnTo>
                  <a:lnTo>
                    <a:pt x="1957482" y="150677"/>
                  </a:lnTo>
                  <a:lnTo>
                    <a:pt x="1966722" y="172465"/>
                  </a:lnTo>
                  <a:lnTo>
                    <a:pt x="1971121" y="182393"/>
                  </a:lnTo>
                  <a:lnTo>
                    <a:pt x="1975723" y="193119"/>
                  </a:lnTo>
                  <a:lnTo>
                    <a:pt x="1980491" y="204630"/>
                  </a:lnTo>
                  <a:lnTo>
                    <a:pt x="1985390" y="216915"/>
                  </a:lnTo>
                  <a:lnTo>
                    <a:pt x="1990461" y="203890"/>
                  </a:lnTo>
                  <a:lnTo>
                    <a:pt x="1995566" y="190912"/>
                  </a:lnTo>
                  <a:lnTo>
                    <a:pt x="2000696" y="177982"/>
                  </a:lnTo>
                  <a:lnTo>
                    <a:pt x="2005838" y="165100"/>
                  </a:lnTo>
                  <a:lnTo>
                    <a:pt x="2019155" y="130115"/>
                  </a:lnTo>
                  <a:lnTo>
                    <a:pt x="2031888" y="96583"/>
                  </a:lnTo>
                  <a:lnTo>
                    <a:pt x="2044074" y="64480"/>
                  </a:lnTo>
                  <a:lnTo>
                    <a:pt x="2055749" y="33782"/>
                  </a:lnTo>
                  <a:lnTo>
                    <a:pt x="2020951" y="23749"/>
                  </a:lnTo>
                  <a:lnTo>
                    <a:pt x="2019300" y="7620"/>
                  </a:lnTo>
                  <a:lnTo>
                    <a:pt x="2032924" y="8100"/>
                  </a:lnTo>
                  <a:lnTo>
                    <a:pt x="2047716" y="8413"/>
                  </a:lnTo>
                  <a:lnTo>
                    <a:pt x="2063698" y="8584"/>
                  </a:lnTo>
                  <a:lnTo>
                    <a:pt x="2080894" y="8636"/>
                  </a:lnTo>
                  <a:lnTo>
                    <a:pt x="2096085" y="8584"/>
                  </a:lnTo>
                  <a:lnTo>
                    <a:pt x="2110978" y="8413"/>
                  </a:lnTo>
                  <a:lnTo>
                    <a:pt x="2125561" y="8100"/>
                  </a:lnTo>
                  <a:lnTo>
                    <a:pt x="2139823" y="7620"/>
                  </a:lnTo>
                  <a:lnTo>
                    <a:pt x="2141474" y="23749"/>
                  </a:lnTo>
                  <a:lnTo>
                    <a:pt x="2102230" y="34671"/>
                  </a:lnTo>
                  <a:lnTo>
                    <a:pt x="2081561" y="75501"/>
                  </a:lnTo>
                  <a:lnTo>
                    <a:pt x="2074866" y="91269"/>
                  </a:lnTo>
                  <a:lnTo>
                    <a:pt x="2047236" y="157634"/>
                  </a:lnTo>
                  <a:lnTo>
                    <a:pt x="2029110" y="203041"/>
                  </a:lnTo>
                  <a:lnTo>
                    <a:pt x="2013414" y="244018"/>
                  </a:lnTo>
                  <a:lnTo>
                    <a:pt x="2000123" y="280542"/>
                  </a:lnTo>
                  <a:lnTo>
                    <a:pt x="1985502" y="325580"/>
                  </a:lnTo>
                  <a:lnTo>
                    <a:pt x="1972310" y="371475"/>
                  </a:lnTo>
                  <a:lnTo>
                    <a:pt x="1961229" y="415099"/>
                  </a:lnTo>
                  <a:lnTo>
                    <a:pt x="1952625" y="453009"/>
                  </a:lnTo>
                  <a:lnTo>
                    <a:pt x="1950410" y="461793"/>
                  </a:lnTo>
                  <a:lnTo>
                    <a:pt x="1909673" y="485725"/>
                  </a:lnTo>
                  <a:lnTo>
                    <a:pt x="1893697" y="486156"/>
                  </a:lnTo>
                  <a:lnTo>
                    <a:pt x="1875452" y="485989"/>
                  </a:lnTo>
                  <a:lnTo>
                    <a:pt x="1857660" y="485489"/>
                  </a:lnTo>
                  <a:lnTo>
                    <a:pt x="1840297" y="484655"/>
                  </a:lnTo>
                  <a:lnTo>
                    <a:pt x="1823339" y="483488"/>
                  </a:lnTo>
                  <a:lnTo>
                    <a:pt x="1821688" y="468122"/>
                  </a:lnTo>
                  <a:lnTo>
                    <a:pt x="1839644" y="464911"/>
                  </a:lnTo>
                  <a:lnTo>
                    <a:pt x="1854660" y="460248"/>
                  </a:lnTo>
                  <a:lnTo>
                    <a:pt x="1888462" y="430228"/>
                  </a:lnTo>
                  <a:lnTo>
                    <a:pt x="1922458" y="367934"/>
                  </a:lnTo>
                  <a:lnTo>
                    <a:pt x="1943862" y="322072"/>
                  </a:lnTo>
                  <a:lnTo>
                    <a:pt x="1946275" y="315722"/>
                  </a:lnTo>
                  <a:lnTo>
                    <a:pt x="1928494" y="310769"/>
                  </a:lnTo>
                  <a:lnTo>
                    <a:pt x="1908726" y="261999"/>
                  </a:lnTo>
                  <a:lnTo>
                    <a:pt x="1889557" y="215128"/>
                  </a:lnTo>
                  <a:lnTo>
                    <a:pt x="1870995" y="170148"/>
                  </a:lnTo>
                  <a:lnTo>
                    <a:pt x="1853047" y="127051"/>
                  </a:lnTo>
                  <a:lnTo>
                    <a:pt x="1835720" y="85832"/>
                  </a:lnTo>
                  <a:lnTo>
                    <a:pt x="1819020" y="46482"/>
                  </a:lnTo>
                  <a:lnTo>
                    <a:pt x="1816353" y="39624"/>
                  </a:lnTo>
                  <a:lnTo>
                    <a:pt x="1811274" y="35051"/>
                  </a:lnTo>
                  <a:lnTo>
                    <a:pt x="1803907" y="32765"/>
                  </a:lnTo>
                  <a:lnTo>
                    <a:pt x="1771777" y="23749"/>
                  </a:lnTo>
                  <a:lnTo>
                    <a:pt x="1770506" y="7620"/>
                  </a:lnTo>
                  <a:close/>
                </a:path>
                <a:path w="2141854" h="486409">
                  <a:moveTo>
                    <a:pt x="369315" y="7620"/>
                  </a:moveTo>
                  <a:lnTo>
                    <a:pt x="391771" y="8100"/>
                  </a:lnTo>
                  <a:lnTo>
                    <a:pt x="414940" y="8413"/>
                  </a:lnTo>
                  <a:lnTo>
                    <a:pt x="438824" y="8584"/>
                  </a:lnTo>
                  <a:lnTo>
                    <a:pt x="463422" y="8636"/>
                  </a:lnTo>
                  <a:lnTo>
                    <a:pt x="482736" y="8584"/>
                  </a:lnTo>
                  <a:lnTo>
                    <a:pt x="502396" y="8413"/>
                  </a:lnTo>
                  <a:lnTo>
                    <a:pt x="522412" y="8100"/>
                  </a:lnTo>
                  <a:lnTo>
                    <a:pt x="542797" y="7620"/>
                  </a:lnTo>
                  <a:lnTo>
                    <a:pt x="544448" y="23749"/>
                  </a:lnTo>
                  <a:lnTo>
                    <a:pt x="517651" y="31114"/>
                  </a:lnTo>
                  <a:lnTo>
                    <a:pt x="526678" y="46166"/>
                  </a:lnTo>
                  <a:lnTo>
                    <a:pt x="537956" y="64849"/>
                  </a:lnTo>
                  <a:lnTo>
                    <a:pt x="551495" y="87175"/>
                  </a:lnTo>
                  <a:lnTo>
                    <a:pt x="567308" y="113157"/>
                  </a:lnTo>
                  <a:lnTo>
                    <a:pt x="583003" y="90989"/>
                  </a:lnTo>
                  <a:lnTo>
                    <a:pt x="597709" y="70024"/>
                  </a:lnTo>
                  <a:lnTo>
                    <a:pt x="611439" y="50274"/>
                  </a:lnTo>
                  <a:lnTo>
                    <a:pt x="624204" y="31750"/>
                  </a:lnTo>
                  <a:lnTo>
                    <a:pt x="599058" y="23749"/>
                  </a:lnTo>
                  <a:lnTo>
                    <a:pt x="597026" y="7620"/>
                  </a:lnTo>
                  <a:lnTo>
                    <a:pt x="610221" y="8100"/>
                  </a:lnTo>
                  <a:lnTo>
                    <a:pt x="623331" y="8413"/>
                  </a:lnTo>
                  <a:lnTo>
                    <a:pt x="636371" y="8584"/>
                  </a:lnTo>
                  <a:lnTo>
                    <a:pt x="649351" y="8636"/>
                  </a:lnTo>
                  <a:lnTo>
                    <a:pt x="664973" y="8584"/>
                  </a:lnTo>
                  <a:lnTo>
                    <a:pt x="680037" y="8413"/>
                  </a:lnTo>
                  <a:lnTo>
                    <a:pt x="694553" y="8100"/>
                  </a:lnTo>
                  <a:lnTo>
                    <a:pt x="708532" y="7620"/>
                  </a:lnTo>
                  <a:lnTo>
                    <a:pt x="710183" y="23749"/>
                  </a:lnTo>
                  <a:lnTo>
                    <a:pt x="675132" y="32512"/>
                  </a:lnTo>
                  <a:lnTo>
                    <a:pt x="669289" y="34289"/>
                  </a:lnTo>
                  <a:lnTo>
                    <a:pt x="663956" y="38353"/>
                  </a:lnTo>
                  <a:lnTo>
                    <a:pt x="659002" y="44831"/>
                  </a:lnTo>
                  <a:lnTo>
                    <a:pt x="641713" y="67046"/>
                  </a:lnTo>
                  <a:lnTo>
                    <a:pt x="623744" y="90820"/>
                  </a:lnTo>
                  <a:lnTo>
                    <a:pt x="605085" y="116143"/>
                  </a:lnTo>
                  <a:lnTo>
                    <a:pt x="585723" y="143001"/>
                  </a:lnTo>
                  <a:lnTo>
                    <a:pt x="609439" y="180790"/>
                  </a:lnTo>
                  <a:lnTo>
                    <a:pt x="632190" y="216614"/>
                  </a:lnTo>
                  <a:lnTo>
                    <a:pt x="653964" y="250461"/>
                  </a:lnTo>
                  <a:lnTo>
                    <a:pt x="674751" y="282321"/>
                  </a:lnTo>
                  <a:lnTo>
                    <a:pt x="678941" y="288798"/>
                  </a:lnTo>
                  <a:lnTo>
                    <a:pt x="684783" y="293242"/>
                  </a:lnTo>
                  <a:lnTo>
                    <a:pt x="692150" y="295656"/>
                  </a:lnTo>
                  <a:lnTo>
                    <a:pt x="724281" y="304673"/>
                  </a:lnTo>
                  <a:lnTo>
                    <a:pt x="726313" y="320801"/>
                  </a:lnTo>
                  <a:lnTo>
                    <a:pt x="703857" y="320321"/>
                  </a:lnTo>
                  <a:lnTo>
                    <a:pt x="680688" y="320008"/>
                  </a:lnTo>
                  <a:lnTo>
                    <a:pt x="656804" y="319837"/>
                  </a:lnTo>
                  <a:lnTo>
                    <a:pt x="632206" y="319786"/>
                  </a:lnTo>
                  <a:lnTo>
                    <a:pt x="613058" y="319837"/>
                  </a:lnTo>
                  <a:lnTo>
                    <a:pt x="593518" y="320008"/>
                  </a:lnTo>
                  <a:lnTo>
                    <a:pt x="573573" y="320321"/>
                  </a:lnTo>
                  <a:lnTo>
                    <a:pt x="553212" y="320801"/>
                  </a:lnTo>
                  <a:lnTo>
                    <a:pt x="551560" y="304673"/>
                  </a:lnTo>
                  <a:lnTo>
                    <a:pt x="577976" y="297307"/>
                  </a:lnTo>
                  <a:lnTo>
                    <a:pt x="566592" y="278971"/>
                  </a:lnTo>
                  <a:lnTo>
                    <a:pt x="553196" y="257683"/>
                  </a:lnTo>
                  <a:lnTo>
                    <a:pt x="537775" y="233441"/>
                  </a:lnTo>
                  <a:lnTo>
                    <a:pt x="520319" y="206248"/>
                  </a:lnTo>
                  <a:lnTo>
                    <a:pt x="503745" y="229467"/>
                  </a:lnTo>
                  <a:lnTo>
                    <a:pt x="487743" y="252269"/>
                  </a:lnTo>
                  <a:lnTo>
                    <a:pt x="472312" y="274667"/>
                  </a:lnTo>
                  <a:lnTo>
                    <a:pt x="457453" y="296672"/>
                  </a:lnTo>
                  <a:lnTo>
                    <a:pt x="482472" y="304673"/>
                  </a:lnTo>
                  <a:lnTo>
                    <a:pt x="484250" y="320801"/>
                  </a:lnTo>
                  <a:lnTo>
                    <a:pt x="471483" y="320321"/>
                  </a:lnTo>
                  <a:lnTo>
                    <a:pt x="458692" y="320008"/>
                  </a:lnTo>
                  <a:lnTo>
                    <a:pt x="445853" y="319837"/>
                  </a:lnTo>
                  <a:lnTo>
                    <a:pt x="432942" y="319786"/>
                  </a:lnTo>
                  <a:lnTo>
                    <a:pt x="416917" y="319837"/>
                  </a:lnTo>
                  <a:lnTo>
                    <a:pt x="401034" y="320008"/>
                  </a:lnTo>
                  <a:lnTo>
                    <a:pt x="385294" y="320321"/>
                  </a:lnTo>
                  <a:lnTo>
                    <a:pt x="369696" y="320801"/>
                  </a:lnTo>
                  <a:lnTo>
                    <a:pt x="368045" y="304673"/>
                  </a:lnTo>
                  <a:lnTo>
                    <a:pt x="411352" y="293750"/>
                  </a:lnTo>
                  <a:lnTo>
                    <a:pt x="442259" y="257663"/>
                  </a:lnTo>
                  <a:lnTo>
                    <a:pt x="481451" y="205188"/>
                  </a:lnTo>
                  <a:lnTo>
                    <a:pt x="502284" y="176402"/>
                  </a:lnTo>
                  <a:lnTo>
                    <a:pt x="456438" y="102108"/>
                  </a:lnTo>
                  <a:lnTo>
                    <a:pt x="421639" y="47244"/>
                  </a:lnTo>
                  <a:lnTo>
                    <a:pt x="370966" y="23749"/>
                  </a:lnTo>
                  <a:lnTo>
                    <a:pt x="369315" y="7620"/>
                  </a:lnTo>
                  <a:close/>
                </a:path>
                <a:path w="2141854" h="486409">
                  <a:moveTo>
                    <a:pt x="1165097" y="0"/>
                  </a:moveTo>
                  <a:lnTo>
                    <a:pt x="1190176" y="1190"/>
                  </a:lnTo>
                  <a:lnTo>
                    <a:pt x="1214754" y="4762"/>
                  </a:lnTo>
                  <a:lnTo>
                    <a:pt x="1238857" y="10715"/>
                  </a:lnTo>
                  <a:lnTo>
                    <a:pt x="1262506" y="19050"/>
                  </a:lnTo>
                  <a:lnTo>
                    <a:pt x="1256694" y="42959"/>
                  </a:lnTo>
                  <a:lnTo>
                    <a:pt x="1251251" y="67452"/>
                  </a:lnTo>
                  <a:lnTo>
                    <a:pt x="1246165" y="92541"/>
                  </a:lnTo>
                  <a:lnTo>
                    <a:pt x="1241425" y="118237"/>
                  </a:lnTo>
                  <a:lnTo>
                    <a:pt x="1223009" y="121158"/>
                  </a:lnTo>
                  <a:lnTo>
                    <a:pt x="1197228" y="37464"/>
                  </a:lnTo>
                  <a:lnTo>
                    <a:pt x="1191259" y="35306"/>
                  </a:lnTo>
                  <a:lnTo>
                    <a:pt x="1183132" y="34162"/>
                  </a:lnTo>
                  <a:lnTo>
                    <a:pt x="1172845" y="34162"/>
                  </a:lnTo>
                  <a:lnTo>
                    <a:pt x="1123285" y="52861"/>
                  </a:lnTo>
                  <a:lnTo>
                    <a:pt x="1099492" y="85512"/>
                  </a:lnTo>
                  <a:lnTo>
                    <a:pt x="1087248" y="130141"/>
                  </a:lnTo>
                  <a:lnTo>
                    <a:pt x="1085722" y="156717"/>
                  </a:lnTo>
                  <a:lnTo>
                    <a:pt x="1087671" y="187225"/>
                  </a:lnTo>
                  <a:lnTo>
                    <a:pt x="1103189" y="235334"/>
                  </a:lnTo>
                  <a:lnTo>
                    <a:pt x="1133859" y="266505"/>
                  </a:lnTo>
                  <a:lnTo>
                    <a:pt x="1177968" y="282023"/>
                  </a:lnTo>
                  <a:lnTo>
                    <a:pt x="1204976" y="283972"/>
                  </a:lnTo>
                  <a:lnTo>
                    <a:pt x="1218858" y="283569"/>
                  </a:lnTo>
                  <a:lnTo>
                    <a:pt x="1233074" y="282368"/>
                  </a:lnTo>
                  <a:lnTo>
                    <a:pt x="1247624" y="280382"/>
                  </a:lnTo>
                  <a:lnTo>
                    <a:pt x="1262506" y="277622"/>
                  </a:lnTo>
                  <a:lnTo>
                    <a:pt x="1265174" y="297688"/>
                  </a:lnTo>
                  <a:lnTo>
                    <a:pt x="1237198" y="311449"/>
                  </a:lnTo>
                  <a:lnTo>
                    <a:pt x="1208722" y="321294"/>
                  </a:lnTo>
                  <a:lnTo>
                    <a:pt x="1179770" y="327209"/>
                  </a:lnTo>
                  <a:lnTo>
                    <a:pt x="1150365" y="329184"/>
                  </a:lnTo>
                  <a:lnTo>
                    <a:pt x="1115335" y="326518"/>
                  </a:lnTo>
                  <a:lnTo>
                    <a:pt x="1055086" y="305234"/>
                  </a:lnTo>
                  <a:lnTo>
                    <a:pt x="1009173" y="263612"/>
                  </a:lnTo>
                  <a:lnTo>
                    <a:pt x="985551" y="206843"/>
                  </a:lnTo>
                  <a:lnTo>
                    <a:pt x="982598" y="173100"/>
                  </a:lnTo>
                  <a:lnTo>
                    <a:pt x="985813" y="136265"/>
                  </a:lnTo>
                  <a:lnTo>
                    <a:pt x="1011531" y="73642"/>
                  </a:lnTo>
                  <a:lnTo>
                    <a:pt x="1061513" y="26896"/>
                  </a:lnTo>
                  <a:lnTo>
                    <a:pt x="1127045" y="2980"/>
                  </a:lnTo>
                  <a:lnTo>
                    <a:pt x="1165097" y="0"/>
                  </a:lnTo>
                  <a:close/>
                </a:path>
                <a:path w="2141854" h="486409">
                  <a:moveTo>
                    <a:pt x="183514" y="0"/>
                  </a:moveTo>
                  <a:lnTo>
                    <a:pt x="255238" y="10842"/>
                  </a:lnTo>
                  <a:lnTo>
                    <a:pt x="310388" y="43307"/>
                  </a:lnTo>
                  <a:lnTo>
                    <a:pt x="345535" y="93694"/>
                  </a:lnTo>
                  <a:lnTo>
                    <a:pt x="357250" y="157987"/>
                  </a:lnTo>
                  <a:lnTo>
                    <a:pt x="354079" y="194373"/>
                  </a:lnTo>
                  <a:lnTo>
                    <a:pt x="328640" y="256286"/>
                  </a:lnTo>
                  <a:lnTo>
                    <a:pt x="278963" y="302502"/>
                  </a:lnTo>
                  <a:lnTo>
                    <a:pt x="212669" y="326211"/>
                  </a:lnTo>
                  <a:lnTo>
                    <a:pt x="173735" y="329184"/>
                  </a:lnTo>
                  <a:lnTo>
                    <a:pt x="136094" y="326378"/>
                  </a:lnTo>
                  <a:lnTo>
                    <a:pt x="72812" y="304002"/>
                  </a:lnTo>
                  <a:lnTo>
                    <a:pt x="26574" y="260379"/>
                  </a:lnTo>
                  <a:lnTo>
                    <a:pt x="2952" y="201844"/>
                  </a:lnTo>
                  <a:lnTo>
                    <a:pt x="0" y="167386"/>
                  </a:lnTo>
                  <a:lnTo>
                    <a:pt x="3095" y="132357"/>
                  </a:lnTo>
                  <a:lnTo>
                    <a:pt x="27860" y="72159"/>
                  </a:lnTo>
                  <a:lnTo>
                    <a:pt x="76483" y="26414"/>
                  </a:lnTo>
                  <a:lnTo>
                    <a:pt x="143488" y="2930"/>
                  </a:lnTo>
                  <a:lnTo>
                    <a:pt x="18351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9"/>
              </p:custDataLst>
            </p:nvPr>
          </p:nvSpPr>
          <p:spPr>
            <a:xfrm>
              <a:off x="4280280" y="780796"/>
              <a:ext cx="3385947" cy="496570"/>
            </a:xfrm>
            <a:prstGeom prst="rect">
              <a:avLst/>
            </a:prstGeom>
            <a:blipFill>
              <a:blip r:embed="rId2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10"/>
              </p:custDataLst>
            </p:nvPr>
          </p:nvSpPr>
          <p:spPr>
            <a:xfrm>
              <a:off x="1630044" y="789940"/>
              <a:ext cx="2152015" cy="478155"/>
            </a:xfrm>
            <a:custGeom>
              <a:avLst/>
              <a:gdLst/>
              <a:ahLst/>
              <a:cxnLst/>
              <a:rect l="l" t="t" r="r" b="b"/>
              <a:pathLst>
                <a:path w="2152015" h="478155">
                  <a:moveTo>
                    <a:pt x="1832609" y="147700"/>
                  </a:moveTo>
                  <a:lnTo>
                    <a:pt x="1836293" y="150368"/>
                  </a:lnTo>
                  <a:lnTo>
                    <a:pt x="1835459" y="173874"/>
                  </a:lnTo>
                  <a:lnTo>
                    <a:pt x="1834864" y="198120"/>
                  </a:lnTo>
                  <a:lnTo>
                    <a:pt x="1834507" y="223127"/>
                  </a:lnTo>
                  <a:lnTo>
                    <a:pt x="1834388" y="248920"/>
                  </a:lnTo>
                  <a:lnTo>
                    <a:pt x="1834388" y="375158"/>
                  </a:lnTo>
                  <a:lnTo>
                    <a:pt x="1834709" y="421324"/>
                  </a:lnTo>
                  <a:lnTo>
                    <a:pt x="1885188" y="453771"/>
                  </a:lnTo>
                  <a:lnTo>
                    <a:pt x="1886204" y="469900"/>
                  </a:lnTo>
                  <a:lnTo>
                    <a:pt x="1861484" y="469419"/>
                  </a:lnTo>
                  <a:lnTo>
                    <a:pt x="1836848" y="469106"/>
                  </a:lnTo>
                  <a:lnTo>
                    <a:pt x="1812284" y="468935"/>
                  </a:lnTo>
                  <a:lnTo>
                    <a:pt x="1787779" y="468884"/>
                  </a:lnTo>
                  <a:lnTo>
                    <a:pt x="1762916" y="468935"/>
                  </a:lnTo>
                  <a:lnTo>
                    <a:pt x="1738233" y="469106"/>
                  </a:lnTo>
                  <a:lnTo>
                    <a:pt x="1713716" y="469419"/>
                  </a:lnTo>
                  <a:lnTo>
                    <a:pt x="1689354" y="469900"/>
                  </a:lnTo>
                  <a:lnTo>
                    <a:pt x="1687703" y="453771"/>
                  </a:lnTo>
                  <a:lnTo>
                    <a:pt x="1730247" y="442087"/>
                  </a:lnTo>
                  <a:lnTo>
                    <a:pt x="1739219" y="402425"/>
                  </a:lnTo>
                  <a:lnTo>
                    <a:pt x="1739265" y="388112"/>
                  </a:lnTo>
                  <a:lnTo>
                    <a:pt x="1739265" y="280288"/>
                  </a:lnTo>
                  <a:lnTo>
                    <a:pt x="1738899" y="238204"/>
                  </a:lnTo>
                  <a:lnTo>
                    <a:pt x="1737868" y="199644"/>
                  </a:lnTo>
                  <a:lnTo>
                    <a:pt x="1689989" y="187198"/>
                  </a:lnTo>
                  <a:lnTo>
                    <a:pt x="1687957" y="173482"/>
                  </a:lnTo>
                  <a:lnTo>
                    <a:pt x="1727918" y="167239"/>
                  </a:lnTo>
                  <a:lnTo>
                    <a:pt x="1765331" y="160877"/>
                  </a:lnTo>
                  <a:lnTo>
                    <a:pt x="1800221" y="154372"/>
                  </a:lnTo>
                  <a:lnTo>
                    <a:pt x="1832609" y="147700"/>
                  </a:lnTo>
                  <a:close/>
                </a:path>
                <a:path w="2152015" h="478155">
                  <a:moveTo>
                    <a:pt x="1273302" y="147700"/>
                  </a:moveTo>
                  <a:lnTo>
                    <a:pt x="1276985" y="150368"/>
                  </a:lnTo>
                  <a:lnTo>
                    <a:pt x="1276151" y="173874"/>
                  </a:lnTo>
                  <a:lnTo>
                    <a:pt x="1275556" y="198120"/>
                  </a:lnTo>
                  <a:lnTo>
                    <a:pt x="1275199" y="223127"/>
                  </a:lnTo>
                  <a:lnTo>
                    <a:pt x="1275080" y="248920"/>
                  </a:lnTo>
                  <a:lnTo>
                    <a:pt x="1275080" y="375158"/>
                  </a:lnTo>
                  <a:lnTo>
                    <a:pt x="1275401" y="421324"/>
                  </a:lnTo>
                  <a:lnTo>
                    <a:pt x="1325880" y="453771"/>
                  </a:lnTo>
                  <a:lnTo>
                    <a:pt x="1326896" y="469900"/>
                  </a:lnTo>
                  <a:lnTo>
                    <a:pt x="1302176" y="469419"/>
                  </a:lnTo>
                  <a:lnTo>
                    <a:pt x="1277540" y="469106"/>
                  </a:lnTo>
                  <a:lnTo>
                    <a:pt x="1252976" y="468935"/>
                  </a:lnTo>
                  <a:lnTo>
                    <a:pt x="1228471" y="468884"/>
                  </a:lnTo>
                  <a:lnTo>
                    <a:pt x="1203608" y="468935"/>
                  </a:lnTo>
                  <a:lnTo>
                    <a:pt x="1178925" y="469106"/>
                  </a:lnTo>
                  <a:lnTo>
                    <a:pt x="1154408" y="469419"/>
                  </a:lnTo>
                  <a:lnTo>
                    <a:pt x="1130046" y="469900"/>
                  </a:lnTo>
                  <a:lnTo>
                    <a:pt x="1128395" y="453771"/>
                  </a:lnTo>
                  <a:lnTo>
                    <a:pt x="1170940" y="442087"/>
                  </a:lnTo>
                  <a:lnTo>
                    <a:pt x="1179911" y="402425"/>
                  </a:lnTo>
                  <a:lnTo>
                    <a:pt x="1179957" y="388112"/>
                  </a:lnTo>
                  <a:lnTo>
                    <a:pt x="1179957" y="280288"/>
                  </a:lnTo>
                  <a:lnTo>
                    <a:pt x="1179591" y="238204"/>
                  </a:lnTo>
                  <a:lnTo>
                    <a:pt x="1178560" y="199644"/>
                  </a:lnTo>
                  <a:lnTo>
                    <a:pt x="1130681" y="187198"/>
                  </a:lnTo>
                  <a:lnTo>
                    <a:pt x="1128649" y="173482"/>
                  </a:lnTo>
                  <a:lnTo>
                    <a:pt x="1168610" y="167239"/>
                  </a:lnTo>
                  <a:lnTo>
                    <a:pt x="1206023" y="160877"/>
                  </a:lnTo>
                  <a:lnTo>
                    <a:pt x="1240913" y="154372"/>
                  </a:lnTo>
                  <a:lnTo>
                    <a:pt x="1273302" y="147700"/>
                  </a:lnTo>
                  <a:close/>
                </a:path>
                <a:path w="2152015" h="478155">
                  <a:moveTo>
                    <a:pt x="2047367" y="72771"/>
                  </a:moveTo>
                  <a:lnTo>
                    <a:pt x="2052066" y="75057"/>
                  </a:lnTo>
                  <a:lnTo>
                    <a:pt x="2051639" y="95654"/>
                  </a:lnTo>
                  <a:lnTo>
                    <a:pt x="2051319" y="116871"/>
                  </a:lnTo>
                  <a:lnTo>
                    <a:pt x="2051119" y="138707"/>
                  </a:lnTo>
                  <a:lnTo>
                    <a:pt x="2051050" y="161162"/>
                  </a:lnTo>
                  <a:lnTo>
                    <a:pt x="2144776" y="161162"/>
                  </a:lnTo>
                  <a:lnTo>
                    <a:pt x="2144776" y="197612"/>
                  </a:lnTo>
                  <a:lnTo>
                    <a:pt x="2051050" y="197612"/>
                  </a:lnTo>
                  <a:lnTo>
                    <a:pt x="2050143" y="247886"/>
                  </a:lnTo>
                  <a:lnTo>
                    <a:pt x="2049510" y="294147"/>
                  </a:lnTo>
                  <a:lnTo>
                    <a:pt x="2049139" y="336432"/>
                  </a:lnTo>
                  <a:lnTo>
                    <a:pt x="2049018" y="374776"/>
                  </a:lnTo>
                  <a:lnTo>
                    <a:pt x="2049662" y="390348"/>
                  </a:lnTo>
                  <a:lnTo>
                    <a:pt x="2065787" y="427106"/>
                  </a:lnTo>
                  <a:lnTo>
                    <a:pt x="2099310" y="434339"/>
                  </a:lnTo>
                  <a:lnTo>
                    <a:pt x="2110906" y="434173"/>
                  </a:lnTo>
                  <a:lnTo>
                    <a:pt x="2123027" y="433673"/>
                  </a:lnTo>
                  <a:lnTo>
                    <a:pt x="2135671" y="432839"/>
                  </a:lnTo>
                  <a:lnTo>
                    <a:pt x="2148840" y="431673"/>
                  </a:lnTo>
                  <a:lnTo>
                    <a:pt x="2151507" y="451738"/>
                  </a:lnTo>
                  <a:lnTo>
                    <a:pt x="2125289" y="463167"/>
                  </a:lnTo>
                  <a:lnTo>
                    <a:pt x="2099976" y="471344"/>
                  </a:lnTo>
                  <a:lnTo>
                    <a:pt x="2075568" y="476259"/>
                  </a:lnTo>
                  <a:lnTo>
                    <a:pt x="2052066" y="477900"/>
                  </a:lnTo>
                  <a:lnTo>
                    <a:pt x="2029948" y="476684"/>
                  </a:lnTo>
                  <a:lnTo>
                    <a:pt x="1979549" y="458343"/>
                  </a:lnTo>
                  <a:lnTo>
                    <a:pt x="1955492" y="417712"/>
                  </a:lnTo>
                  <a:lnTo>
                    <a:pt x="1953895" y="399161"/>
                  </a:lnTo>
                  <a:lnTo>
                    <a:pt x="1954016" y="360374"/>
                  </a:lnTo>
                  <a:lnTo>
                    <a:pt x="1954387" y="313563"/>
                  </a:lnTo>
                  <a:lnTo>
                    <a:pt x="1955020" y="258750"/>
                  </a:lnTo>
                  <a:lnTo>
                    <a:pt x="1955927" y="195961"/>
                  </a:lnTo>
                  <a:lnTo>
                    <a:pt x="1910715" y="184276"/>
                  </a:lnTo>
                  <a:lnTo>
                    <a:pt x="1907667" y="166115"/>
                  </a:lnTo>
                  <a:lnTo>
                    <a:pt x="1963674" y="161162"/>
                  </a:lnTo>
                  <a:lnTo>
                    <a:pt x="1995424" y="82423"/>
                  </a:lnTo>
                  <a:lnTo>
                    <a:pt x="2009380" y="79950"/>
                  </a:lnTo>
                  <a:lnTo>
                    <a:pt x="2022681" y="77501"/>
                  </a:lnTo>
                  <a:lnTo>
                    <a:pt x="2035339" y="75100"/>
                  </a:lnTo>
                  <a:lnTo>
                    <a:pt x="2047367" y="72771"/>
                  </a:lnTo>
                  <a:close/>
                </a:path>
                <a:path w="2152015" h="478155">
                  <a:moveTo>
                    <a:pt x="2286" y="0"/>
                  </a:moveTo>
                  <a:lnTo>
                    <a:pt x="43076" y="593"/>
                  </a:lnTo>
                  <a:lnTo>
                    <a:pt x="82962" y="1031"/>
                  </a:lnTo>
                  <a:lnTo>
                    <a:pt x="121943" y="1303"/>
                  </a:lnTo>
                  <a:lnTo>
                    <a:pt x="160019" y="1397"/>
                  </a:lnTo>
                  <a:lnTo>
                    <a:pt x="253492" y="1397"/>
                  </a:lnTo>
                  <a:lnTo>
                    <a:pt x="291637" y="1303"/>
                  </a:lnTo>
                  <a:lnTo>
                    <a:pt x="330819" y="1031"/>
                  </a:lnTo>
                  <a:lnTo>
                    <a:pt x="371024" y="593"/>
                  </a:lnTo>
                  <a:lnTo>
                    <a:pt x="412242" y="0"/>
                  </a:lnTo>
                  <a:lnTo>
                    <a:pt x="414274" y="2794"/>
                  </a:lnTo>
                  <a:lnTo>
                    <a:pt x="392175" y="125349"/>
                  </a:lnTo>
                  <a:lnTo>
                    <a:pt x="373380" y="128270"/>
                  </a:lnTo>
                  <a:lnTo>
                    <a:pt x="351663" y="35940"/>
                  </a:lnTo>
                  <a:lnTo>
                    <a:pt x="254888" y="35940"/>
                  </a:lnTo>
                  <a:lnTo>
                    <a:pt x="254888" y="363093"/>
                  </a:lnTo>
                  <a:lnTo>
                    <a:pt x="254916" y="381926"/>
                  </a:lnTo>
                  <a:lnTo>
                    <a:pt x="255524" y="427736"/>
                  </a:lnTo>
                  <a:lnTo>
                    <a:pt x="317119" y="453136"/>
                  </a:lnTo>
                  <a:lnTo>
                    <a:pt x="318135" y="469900"/>
                  </a:lnTo>
                  <a:lnTo>
                    <a:pt x="290272" y="469419"/>
                  </a:lnTo>
                  <a:lnTo>
                    <a:pt x="262302" y="469106"/>
                  </a:lnTo>
                  <a:lnTo>
                    <a:pt x="234213" y="468935"/>
                  </a:lnTo>
                  <a:lnTo>
                    <a:pt x="205994" y="468884"/>
                  </a:lnTo>
                  <a:lnTo>
                    <a:pt x="176821" y="468935"/>
                  </a:lnTo>
                  <a:lnTo>
                    <a:pt x="148351" y="469106"/>
                  </a:lnTo>
                  <a:lnTo>
                    <a:pt x="120572" y="469419"/>
                  </a:lnTo>
                  <a:lnTo>
                    <a:pt x="93472" y="469900"/>
                  </a:lnTo>
                  <a:lnTo>
                    <a:pt x="91693" y="453136"/>
                  </a:lnTo>
                  <a:lnTo>
                    <a:pt x="145287" y="438404"/>
                  </a:lnTo>
                  <a:lnTo>
                    <a:pt x="154511" y="398986"/>
                  </a:lnTo>
                  <a:lnTo>
                    <a:pt x="154686" y="363093"/>
                  </a:lnTo>
                  <a:lnTo>
                    <a:pt x="154686" y="35940"/>
                  </a:lnTo>
                  <a:lnTo>
                    <a:pt x="58293" y="35940"/>
                  </a:lnTo>
                  <a:lnTo>
                    <a:pt x="27431" y="124968"/>
                  </a:lnTo>
                  <a:lnTo>
                    <a:pt x="8762" y="128015"/>
                  </a:lnTo>
                  <a:lnTo>
                    <a:pt x="0" y="2794"/>
                  </a:lnTo>
                  <a:lnTo>
                    <a:pt x="228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11"/>
              </p:custDataLst>
            </p:nvPr>
          </p:nvSpPr>
          <p:spPr>
            <a:xfrm>
              <a:off x="3351783" y="769493"/>
              <a:ext cx="122809" cy="118364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>
              <p:custDataLst>
                <p:tags r:id="rId12"/>
              </p:custDataLst>
            </p:nvPr>
          </p:nvSpPr>
          <p:spPr>
            <a:xfrm>
              <a:off x="2792475" y="769493"/>
              <a:ext cx="122809" cy="118364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>
            <p:custDataLst>
              <p:tags r:id="rId4"/>
            </p:custDataLst>
          </p:nvPr>
        </p:nvSpPr>
        <p:spPr>
          <a:xfrm>
            <a:off x="578916" y="1737105"/>
            <a:ext cx="8336484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first line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defence is to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remove the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from the </a:t>
            </a:r>
            <a:r>
              <a:rPr sz="24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patient 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before it is fully absorbed, and techniques</a:t>
            </a:r>
            <a:r>
              <a:rPr sz="2400" b="1" spc="-9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include:</a:t>
            </a:r>
          </a:p>
          <a:p>
            <a:pPr marL="241300" marR="2929255" indent="-22860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Irrigation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remove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applied to</a:t>
            </a:r>
            <a:r>
              <a:rPr sz="24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eyes or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skin.</a:t>
            </a:r>
          </a:p>
          <a:p>
            <a:pPr marL="255904" marR="3309620" indent="-2559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Gastric lavage, where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stomach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is  washed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out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drained using</a:t>
            </a:r>
            <a:r>
              <a:rPr sz="24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tubes.</a:t>
            </a:r>
          </a:p>
          <a:p>
            <a:pPr marL="255904" marR="3020695" indent="-2559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Activated charcoal, which is</a:t>
            </a:r>
            <a:r>
              <a:rPr sz="2400" b="1" spc="-1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swallowed  and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soaks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up the drug from the</a:t>
            </a:r>
            <a:r>
              <a:rPr sz="24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gut.</a:t>
            </a:r>
          </a:p>
          <a:p>
            <a:pPr marL="255904" marR="3375025" indent="-2559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Ipecac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syrup,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which causes</a:t>
            </a:r>
            <a:r>
              <a:rPr sz="2400" b="1" spc="-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vomiting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 order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empty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sz="24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stomach.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Cathartics, laxatives which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purge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drug from the</a:t>
            </a:r>
            <a:r>
              <a:rPr sz="2400" b="1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gut.</a:t>
            </a:r>
          </a:p>
        </p:txBody>
      </p:sp>
      <p:sp>
        <p:nvSpPr>
          <p:cNvPr id="17" name="object 17"/>
          <p:cNvSpPr/>
          <p:nvPr>
            <p:custDataLst>
              <p:tags r:id="rId5"/>
            </p:custDataLst>
          </p:nvPr>
        </p:nvSpPr>
        <p:spPr>
          <a:xfrm>
            <a:off x="5858255" y="2570988"/>
            <a:ext cx="2857500" cy="2639568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6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8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>
            <p:custDataLst>
              <p:tags r:id="rId3"/>
            </p:custDataLst>
          </p:nvPr>
        </p:nvSpPr>
        <p:spPr>
          <a:xfrm>
            <a:off x="401419" y="553505"/>
            <a:ext cx="8193532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9850" algn="l"/>
                <a:tab pos="1934210" algn="l"/>
                <a:tab pos="2326005" algn="l"/>
                <a:tab pos="3411220" algn="l"/>
                <a:tab pos="4582160" algn="l"/>
                <a:tab pos="5092700" algn="l"/>
                <a:tab pos="6229350" algn="l"/>
                <a:tab pos="6619875" algn="l"/>
                <a:tab pos="7131684" algn="l"/>
              </a:tabLst>
            </a:pPr>
            <a:r>
              <a: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</a:t>
            </a:r>
            <a:r>
              <a:rPr sz="2800" b="1" spc="-25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second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1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ne</a:t>
            </a:r>
            <a:r>
              <a: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pc="-5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defense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inv</a:t>
            </a:r>
            <a:r>
              <a:rPr sz="2800" b="1" spc="-15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lves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</a:t>
            </a:r>
            <a:r>
              <a:rPr sz="2800" b="1" spc="-2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oval</a:t>
            </a:r>
            <a:r>
              <a: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pc="-5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sz="2800" b="1" spc="-15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r>
              <a:rPr sz="2800" b="1" spc="-1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ug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from </a:t>
            </a:r>
            <a:r>
              <a: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bloodstream by various </a:t>
            </a:r>
            <a:r>
              <a:rPr sz="2800" b="1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methods,</a:t>
            </a:r>
            <a:r>
              <a:rPr sz="2800" b="1" spc="-7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including:</a:t>
            </a:r>
          </a:p>
          <a:p>
            <a:pPr>
              <a:lnSpc>
                <a:spcPct val="100000"/>
              </a:lnSpc>
            </a:pP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Changing urine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increase excretion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into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urine.</a:t>
            </a:r>
          </a:p>
          <a:p>
            <a:pPr marL="12700" marR="6350">
              <a:lnSpc>
                <a:spcPct val="100000"/>
              </a:lnSpc>
              <a:buSzPct val="95833"/>
              <a:buFont typeface="Wingdings"/>
              <a:buChar char=""/>
              <a:tabLst>
                <a:tab pos="331470" algn="l"/>
                <a:tab pos="1322705" algn="l"/>
                <a:tab pos="2492375" algn="l"/>
                <a:tab pos="3378835" algn="l"/>
                <a:tab pos="4202430" algn="l"/>
                <a:tab pos="4717415" algn="l"/>
                <a:tab pos="5539105" algn="l"/>
                <a:tab pos="5920105" algn="l"/>
                <a:tab pos="7063105" algn="l"/>
              </a:tabLst>
            </a:pP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Forced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1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iuresi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s,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whe</a:t>
            </a:r>
            <a:r>
              <a:rPr sz="28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given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8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crease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8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production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12700" marR="6985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  <a:tab pos="2374900" algn="l"/>
                <a:tab pos="3351529" algn="l"/>
                <a:tab pos="3958590" algn="l"/>
                <a:tab pos="4885055" algn="l"/>
                <a:tab pos="5322570" algn="l"/>
                <a:tab pos="6368415" algn="l"/>
                <a:tab pos="7550784" algn="l"/>
              </a:tabLst>
            </a:pPr>
            <a:r>
              <a:rPr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Hae</a:t>
            </a:r>
            <a:r>
              <a:rPr sz="2800" b="1" spc="-2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odia</a:t>
            </a:r>
            <a:r>
              <a:rPr sz="2800" b="1" spc="5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sz="2800" b="1" spc="-15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r>
              <a:rPr sz="2800" b="1" spc="-5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si</a:t>
            </a:r>
            <a:r>
              <a:rPr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s,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where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blood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pass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ed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sz="2800" b="1" spc="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ough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machine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remove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sz="28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drug.</a:t>
            </a: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  <a:tab pos="1637030" algn="l"/>
                <a:tab pos="3171825" algn="l"/>
                <a:tab pos="3589654" algn="l"/>
                <a:tab pos="4648835" algn="l"/>
                <a:tab pos="5201920" algn="l"/>
                <a:tab pos="6384925" algn="l"/>
              </a:tabLst>
            </a:pP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Exchange</a:t>
            </a:r>
            <a:r>
              <a:rPr lang="en-US"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transfusion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</a:t>
            </a:r>
            <a:r>
              <a:rPr lang="en-US"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replace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patient's</a:t>
            </a:r>
            <a:r>
              <a:rPr lang="en-US"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pc="-5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drug-filled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blood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with fresh</a:t>
            </a:r>
            <a:r>
              <a:rPr sz="28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blood</a:t>
            </a:r>
            <a:r>
              <a:rPr sz="2400"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\Downloads\001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91" y="304800"/>
            <a:ext cx="8534400" cy="598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-7620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9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0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2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>
            <p:custDataLst>
              <p:tags r:id="rId3"/>
            </p:custDataLst>
          </p:nvPr>
        </p:nvSpPr>
        <p:spPr>
          <a:xfrm>
            <a:off x="435965" y="665479"/>
            <a:ext cx="839470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5120" algn="l"/>
              </a:tabLst>
            </a:pP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result from extension of 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therapeutic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  <a:r>
              <a:rPr sz="2400" b="1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drug, e.g.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Coma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 barbiturates,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complete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A-V block by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digitoxin,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bleeding due to heparin,</a:t>
            </a:r>
            <a:r>
              <a:rPr sz="24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etc.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CNS, CVS, 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kidney, </a:t>
            </a:r>
            <a:r>
              <a:rPr sz="24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liver,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lung, skin and blood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forming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organs 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are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most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commonly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involved in drug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>
            <p:custDataLst>
              <p:tags r:id="rId4"/>
            </p:custDataLst>
          </p:nvPr>
        </p:nvGrpSpPr>
        <p:grpSpPr>
          <a:xfrm>
            <a:off x="1363980" y="3078479"/>
            <a:ext cx="5969635" cy="3470275"/>
            <a:chOff x="1363980" y="3078479"/>
            <a:chExt cx="5969635" cy="3470275"/>
          </a:xfrm>
        </p:grpSpPr>
        <p:sp>
          <p:nvSpPr>
            <p:cNvPr id="10" name="object 10"/>
            <p:cNvSpPr/>
            <p:nvPr>
              <p:custDataLst>
                <p:tags r:id="rId5"/>
              </p:custDataLst>
            </p:nvPr>
          </p:nvSpPr>
          <p:spPr>
            <a:xfrm>
              <a:off x="1363980" y="3078479"/>
              <a:ext cx="5969508" cy="3470148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6"/>
              </p:custDataLst>
            </p:nvPr>
          </p:nvSpPr>
          <p:spPr>
            <a:xfrm>
              <a:off x="1427988" y="3142487"/>
              <a:ext cx="5786628" cy="3287268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7"/>
              </p:custDataLst>
            </p:nvPr>
          </p:nvSpPr>
          <p:spPr>
            <a:xfrm>
              <a:off x="1408938" y="3123437"/>
              <a:ext cx="5824855" cy="3325495"/>
            </a:xfrm>
            <a:custGeom>
              <a:avLst/>
              <a:gdLst/>
              <a:ahLst/>
              <a:cxnLst/>
              <a:rect l="l" t="t" r="r" b="b"/>
              <a:pathLst>
                <a:path w="5824855" h="3325495">
                  <a:moveTo>
                    <a:pt x="0" y="3325367"/>
                  </a:moveTo>
                  <a:lnTo>
                    <a:pt x="5824727" y="3325367"/>
                  </a:lnTo>
                  <a:lnTo>
                    <a:pt x="5824727" y="0"/>
                  </a:lnTo>
                  <a:lnTo>
                    <a:pt x="0" y="0"/>
                  </a:lnTo>
                  <a:lnTo>
                    <a:pt x="0" y="33253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7620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6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8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>
            <p:custDataLst>
              <p:tags r:id="rId3"/>
            </p:custDataLst>
          </p:nvPr>
        </p:nvSpPr>
        <p:spPr>
          <a:xfrm>
            <a:off x="650240" y="1165605"/>
            <a:ext cx="797750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3044190" algn="l"/>
              </a:tabLst>
            </a:pP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Thus, drug </a:t>
            </a:r>
            <a:r>
              <a:rPr sz="32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toxicity,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also called adverse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reaction(ADR) 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 adverse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event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(ADE), is defined as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"manifestations</a:t>
            </a:r>
            <a:r>
              <a:rPr sz="32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  <a:r>
              <a:rPr sz="3200" b="1" spc="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	adverse effects of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administered 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therapeutically or in the course of diagnostic techniques. It</a:t>
            </a:r>
            <a:r>
              <a:rPr sz="3200" b="1" spc="-1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does  not include accidental </a:t>
            </a:r>
            <a: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 intentional</a:t>
            </a:r>
            <a:r>
              <a:rPr sz="32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2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poisoning...”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10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1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11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13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2657855" y="545591"/>
            <a:ext cx="3825240" cy="692150"/>
            <a:chOff x="2657855" y="545591"/>
            <a:chExt cx="3825240" cy="692150"/>
          </a:xfrm>
        </p:grpSpPr>
        <p:sp>
          <p:nvSpPr>
            <p:cNvPr id="9" name="object 9"/>
            <p:cNvSpPr/>
            <p:nvPr>
              <p:custDataLst>
                <p:tags r:id="rId7"/>
              </p:custDataLst>
            </p:nvPr>
          </p:nvSpPr>
          <p:spPr>
            <a:xfrm>
              <a:off x="2657855" y="545591"/>
              <a:ext cx="3825240" cy="691896"/>
            </a:xfrm>
            <a:prstGeom prst="rect">
              <a:avLst/>
            </a:prstGeom>
            <a:blipFill>
              <a:blip r:embed="rId2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8"/>
              </p:custDataLst>
            </p:nvPr>
          </p:nvSpPr>
          <p:spPr>
            <a:xfrm>
              <a:off x="2698749" y="586612"/>
              <a:ext cx="3745357" cy="611505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>
            <p:custDataLst>
              <p:tags r:id="rId4"/>
            </p:custDataLst>
          </p:nvPr>
        </p:nvSpPr>
        <p:spPr>
          <a:xfrm>
            <a:off x="435965" y="1459738"/>
            <a:ext cx="8155940" cy="495712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595"/>
              </a:spcBef>
            </a:pPr>
            <a:r>
              <a:rPr sz="2400" b="1" u="heavy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Given </a:t>
            </a:r>
            <a:r>
              <a:rPr sz="2400" b="1" u="heavy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By</a:t>
            </a:r>
            <a:r>
              <a:rPr sz="2400" b="1" u="heavy" spc="-4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WHO: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706120">
              <a:lnSpc>
                <a:spcPct val="100000"/>
              </a:lnSpc>
              <a:spcBef>
                <a:spcPts val="49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Noxious and unintended response to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medicinal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product if</a:t>
            </a:r>
            <a:r>
              <a:rPr sz="24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medicine is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properly prescribed and</a:t>
            </a:r>
            <a:r>
              <a:rPr sz="24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administered.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37973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Casual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reaction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between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medicinal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product and adverse</a:t>
            </a:r>
            <a:r>
              <a:rPr sz="2400" b="1" spc="-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event  cannot be ruled</a:t>
            </a:r>
            <a:r>
              <a:rPr sz="2400" b="1" spc="-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out.</a:t>
            </a:r>
          </a:p>
          <a:p>
            <a:pPr marL="255270" indent="-2432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Medicinal errors are not included in this</a:t>
            </a:r>
            <a:r>
              <a:rPr sz="24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definition.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Given By</a:t>
            </a:r>
            <a:r>
              <a:rPr sz="2400" b="1" u="heavy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MHRA:</a:t>
            </a:r>
            <a:endParaRPr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8039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unwanted or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harmful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reaction experienced following</a:t>
            </a:r>
            <a:r>
              <a:rPr sz="2400" b="1" spc="-1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administration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255270" indent="-2432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Suspected to be related to the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reaction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may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 a known side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effect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drug or it </a:t>
            </a:r>
            <a:r>
              <a:rPr sz="24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may</a:t>
            </a:r>
            <a:r>
              <a:rPr sz="24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  </a:t>
            </a:r>
            <a:r>
              <a: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new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previously</a:t>
            </a:r>
            <a:r>
              <a:rPr sz="2400" b="1" spc="-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unrecognised.</a:t>
            </a:r>
          </a:p>
        </p:txBody>
      </p:sp>
      <p:sp>
        <p:nvSpPr>
          <p:cNvPr id="12" name="object 12"/>
          <p:cNvSpPr/>
          <p:nvPr>
            <p:custDataLst>
              <p:tags r:id="rId5"/>
            </p:custDataLst>
          </p:nvPr>
        </p:nvSpPr>
        <p:spPr>
          <a:xfrm>
            <a:off x="7716011" y="643127"/>
            <a:ext cx="1284731" cy="1286256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>
            <p:custDataLst>
              <p:tags r:id="rId6"/>
            </p:custDataLst>
          </p:nvPr>
        </p:nvSpPr>
        <p:spPr>
          <a:xfrm>
            <a:off x="7429500" y="3585972"/>
            <a:ext cx="1557527" cy="909828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39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>
              <p:custDataLst>
                <p:tags r:id="rId40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4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>
              <p:custDataLst>
                <p:tags r:id="rId41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>
              <p:custDataLst>
                <p:tags r:id="rId42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4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>
              <p:custDataLst>
                <p:tags r:id="rId43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4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571500" y="655319"/>
            <a:ext cx="2071877" cy="506041"/>
            <a:chOff x="571500" y="655319"/>
            <a:chExt cx="2514600" cy="749935"/>
          </a:xfrm>
        </p:grpSpPr>
        <p:sp>
          <p:nvSpPr>
            <p:cNvPr id="9" name="object 9"/>
            <p:cNvSpPr/>
            <p:nvPr>
              <p:custDataLst>
                <p:tags r:id="rId35"/>
              </p:custDataLst>
            </p:nvPr>
          </p:nvSpPr>
          <p:spPr>
            <a:xfrm>
              <a:off x="571500" y="655319"/>
              <a:ext cx="2514600" cy="749808"/>
            </a:xfrm>
            <a:prstGeom prst="rect">
              <a:avLst/>
            </a:prstGeom>
            <a:blipFill>
              <a:blip r:embed="rId5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>
              <p:custDataLst>
                <p:tags r:id="rId36"/>
              </p:custDataLst>
            </p:nvPr>
          </p:nvSpPr>
          <p:spPr>
            <a:xfrm>
              <a:off x="624090" y="707135"/>
              <a:ext cx="2410066" cy="646684"/>
            </a:xfrm>
            <a:prstGeom prst="rect">
              <a:avLst/>
            </a:prstGeom>
            <a:blipFill>
              <a:blip r:embed="rId5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>
              <p:custDataLst>
                <p:tags r:id="rId37"/>
              </p:custDataLst>
            </p:nvPr>
          </p:nvSpPr>
          <p:spPr>
            <a:xfrm>
              <a:off x="624090" y="718565"/>
              <a:ext cx="2410460" cy="635635"/>
            </a:xfrm>
            <a:custGeom>
              <a:avLst/>
              <a:gdLst/>
              <a:ahLst/>
              <a:cxnLst/>
              <a:rect l="l" t="t" r="r" b="b"/>
              <a:pathLst>
                <a:path w="2410460" h="635635">
                  <a:moveTo>
                    <a:pt x="1536560" y="180467"/>
                  </a:moveTo>
                  <a:lnTo>
                    <a:pt x="1491965" y="198522"/>
                  </a:lnTo>
                  <a:lnTo>
                    <a:pt x="1468393" y="252984"/>
                  </a:lnTo>
                  <a:lnTo>
                    <a:pt x="1463916" y="309753"/>
                  </a:lnTo>
                  <a:lnTo>
                    <a:pt x="1465059" y="338802"/>
                  </a:lnTo>
                  <a:lnTo>
                    <a:pt x="1474203" y="388280"/>
                  </a:lnTo>
                  <a:lnTo>
                    <a:pt x="1492654" y="425334"/>
                  </a:lnTo>
                  <a:lnTo>
                    <a:pt x="1540624" y="446659"/>
                  </a:lnTo>
                  <a:lnTo>
                    <a:pt x="1558130" y="444565"/>
                  </a:lnTo>
                  <a:lnTo>
                    <a:pt x="1595742" y="413258"/>
                  </a:lnTo>
                  <a:lnTo>
                    <a:pt x="1608886" y="371633"/>
                  </a:lnTo>
                  <a:lnTo>
                    <a:pt x="1613268" y="313817"/>
                  </a:lnTo>
                  <a:lnTo>
                    <a:pt x="1612103" y="284430"/>
                  </a:lnTo>
                  <a:lnTo>
                    <a:pt x="1602820" y="235610"/>
                  </a:lnTo>
                  <a:lnTo>
                    <a:pt x="1584101" y="200558"/>
                  </a:lnTo>
                  <a:lnTo>
                    <a:pt x="1536560" y="180467"/>
                  </a:lnTo>
                  <a:close/>
                </a:path>
                <a:path w="2410460" h="635635">
                  <a:moveTo>
                    <a:pt x="2039099" y="156718"/>
                  </a:moveTo>
                  <a:lnTo>
                    <a:pt x="2060844" y="157144"/>
                  </a:lnTo>
                  <a:lnTo>
                    <a:pt x="2081517" y="157464"/>
                  </a:lnTo>
                  <a:lnTo>
                    <a:pt x="2101142" y="157664"/>
                  </a:lnTo>
                  <a:lnTo>
                    <a:pt x="2119744" y="157734"/>
                  </a:lnTo>
                  <a:lnTo>
                    <a:pt x="2143556" y="157664"/>
                  </a:lnTo>
                  <a:lnTo>
                    <a:pt x="2168131" y="157464"/>
                  </a:lnTo>
                  <a:lnTo>
                    <a:pt x="2193467" y="157144"/>
                  </a:lnTo>
                  <a:lnTo>
                    <a:pt x="2219566" y="156718"/>
                  </a:lnTo>
                  <a:lnTo>
                    <a:pt x="2221217" y="172720"/>
                  </a:lnTo>
                  <a:lnTo>
                    <a:pt x="2179434" y="183514"/>
                  </a:lnTo>
                  <a:lnTo>
                    <a:pt x="2185839" y="199709"/>
                  </a:lnTo>
                  <a:lnTo>
                    <a:pt x="2192102" y="215534"/>
                  </a:lnTo>
                  <a:lnTo>
                    <a:pt x="2198222" y="231003"/>
                  </a:lnTo>
                  <a:lnTo>
                    <a:pt x="2217804" y="279828"/>
                  </a:lnTo>
                  <a:lnTo>
                    <a:pt x="2235314" y="321437"/>
                  </a:lnTo>
                  <a:lnTo>
                    <a:pt x="2239769" y="331366"/>
                  </a:lnTo>
                  <a:lnTo>
                    <a:pt x="2244378" y="342106"/>
                  </a:lnTo>
                  <a:lnTo>
                    <a:pt x="2249155" y="353655"/>
                  </a:lnTo>
                  <a:lnTo>
                    <a:pt x="2254110" y="366013"/>
                  </a:lnTo>
                  <a:lnTo>
                    <a:pt x="2259106" y="352986"/>
                  </a:lnTo>
                  <a:lnTo>
                    <a:pt x="2264175" y="339994"/>
                  </a:lnTo>
                  <a:lnTo>
                    <a:pt x="2269290" y="327026"/>
                  </a:lnTo>
                  <a:lnTo>
                    <a:pt x="2274430" y="314071"/>
                  </a:lnTo>
                  <a:lnTo>
                    <a:pt x="2287765" y="279142"/>
                  </a:lnTo>
                  <a:lnTo>
                    <a:pt x="2300528" y="245618"/>
                  </a:lnTo>
                  <a:lnTo>
                    <a:pt x="2312720" y="213522"/>
                  </a:lnTo>
                  <a:lnTo>
                    <a:pt x="2324341" y="182880"/>
                  </a:lnTo>
                  <a:lnTo>
                    <a:pt x="2289543" y="172720"/>
                  </a:lnTo>
                  <a:lnTo>
                    <a:pt x="2287892" y="156718"/>
                  </a:lnTo>
                  <a:lnTo>
                    <a:pt x="2301534" y="157144"/>
                  </a:lnTo>
                  <a:lnTo>
                    <a:pt x="2316356" y="157464"/>
                  </a:lnTo>
                  <a:lnTo>
                    <a:pt x="2332344" y="157664"/>
                  </a:lnTo>
                  <a:lnTo>
                    <a:pt x="2349487" y="157734"/>
                  </a:lnTo>
                  <a:lnTo>
                    <a:pt x="2364731" y="157664"/>
                  </a:lnTo>
                  <a:lnTo>
                    <a:pt x="2379618" y="157464"/>
                  </a:lnTo>
                  <a:lnTo>
                    <a:pt x="2394171" y="157144"/>
                  </a:lnTo>
                  <a:lnTo>
                    <a:pt x="2408415" y="156718"/>
                  </a:lnTo>
                  <a:lnTo>
                    <a:pt x="2410066" y="172720"/>
                  </a:lnTo>
                  <a:lnTo>
                    <a:pt x="2370823" y="183769"/>
                  </a:lnTo>
                  <a:lnTo>
                    <a:pt x="2350154" y="224520"/>
                  </a:lnTo>
                  <a:lnTo>
                    <a:pt x="2343458" y="240293"/>
                  </a:lnTo>
                  <a:lnTo>
                    <a:pt x="2315883" y="306661"/>
                  </a:lnTo>
                  <a:lnTo>
                    <a:pt x="2297766" y="352075"/>
                  </a:lnTo>
                  <a:lnTo>
                    <a:pt x="2282078" y="393061"/>
                  </a:lnTo>
                  <a:lnTo>
                    <a:pt x="2268842" y="429641"/>
                  </a:lnTo>
                  <a:lnTo>
                    <a:pt x="2254173" y="474630"/>
                  </a:lnTo>
                  <a:lnTo>
                    <a:pt x="2241029" y="520573"/>
                  </a:lnTo>
                  <a:lnTo>
                    <a:pt x="2229885" y="564102"/>
                  </a:lnTo>
                  <a:lnTo>
                    <a:pt x="2221217" y="602107"/>
                  </a:lnTo>
                  <a:lnTo>
                    <a:pt x="2219002" y="610889"/>
                  </a:lnTo>
                  <a:lnTo>
                    <a:pt x="2178319" y="634803"/>
                  </a:lnTo>
                  <a:lnTo>
                    <a:pt x="2162289" y="635254"/>
                  </a:lnTo>
                  <a:lnTo>
                    <a:pt x="2144098" y="635087"/>
                  </a:lnTo>
                  <a:lnTo>
                    <a:pt x="2126300" y="634587"/>
                  </a:lnTo>
                  <a:lnTo>
                    <a:pt x="2108907" y="633753"/>
                  </a:lnTo>
                  <a:lnTo>
                    <a:pt x="2091931" y="632587"/>
                  </a:lnTo>
                  <a:lnTo>
                    <a:pt x="2090280" y="617093"/>
                  </a:lnTo>
                  <a:lnTo>
                    <a:pt x="2108236" y="613902"/>
                  </a:lnTo>
                  <a:lnTo>
                    <a:pt x="2123252" y="609282"/>
                  </a:lnTo>
                  <a:lnTo>
                    <a:pt x="2157056" y="579254"/>
                  </a:lnTo>
                  <a:lnTo>
                    <a:pt x="2191104" y="516961"/>
                  </a:lnTo>
                  <a:lnTo>
                    <a:pt x="2212581" y="471170"/>
                  </a:lnTo>
                  <a:lnTo>
                    <a:pt x="2214867" y="464820"/>
                  </a:lnTo>
                  <a:lnTo>
                    <a:pt x="2197087" y="459739"/>
                  </a:lnTo>
                  <a:lnTo>
                    <a:pt x="2177318" y="411015"/>
                  </a:lnTo>
                  <a:lnTo>
                    <a:pt x="2158150" y="364160"/>
                  </a:lnTo>
                  <a:lnTo>
                    <a:pt x="2139588" y="319182"/>
                  </a:lnTo>
                  <a:lnTo>
                    <a:pt x="2121639" y="276088"/>
                  </a:lnTo>
                  <a:lnTo>
                    <a:pt x="2104312" y="234885"/>
                  </a:lnTo>
                  <a:lnTo>
                    <a:pt x="2087613" y="195580"/>
                  </a:lnTo>
                  <a:lnTo>
                    <a:pt x="2084946" y="188595"/>
                  </a:lnTo>
                  <a:lnTo>
                    <a:pt x="2079866" y="184023"/>
                  </a:lnTo>
                  <a:lnTo>
                    <a:pt x="2072500" y="181863"/>
                  </a:lnTo>
                  <a:lnTo>
                    <a:pt x="2040369" y="172720"/>
                  </a:lnTo>
                  <a:lnTo>
                    <a:pt x="2039099" y="156718"/>
                  </a:lnTo>
                  <a:close/>
                </a:path>
                <a:path w="2410460" h="635635">
                  <a:moveTo>
                    <a:pt x="1543291" y="148971"/>
                  </a:moveTo>
                  <a:lnTo>
                    <a:pt x="1615014" y="159829"/>
                  </a:lnTo>
                  <a:lnTo>
                    <a:pt x="1670164" y="192405"/>
                  </a:lnTo>
                  <a:lnTo>
                    <a:pt x="1705311" y="242697"/>
                  </a:lnTo>
                  <a:lnTo>
                    <a:pt x="1717027" y="307086"/>
                  </a:lnTo>
                  <a:lnTo>
                    <a:pt x="1713858" y="343451"/>
                  </a:lnTo>
                  <a:lnTo>
                    <a:pt x="1688470" y="405276"/>
                  </a:lnTo>
                  <a:lnTo>
                    <a:pt x="1638793" y="451526"/>
                  </a:lnTo>
                  <a:lnTo>
                    <a:pt x="1572447" y="475200"/>
                  </a:lnTo>
                  <a:lnTo>
                    <a:pt x="1533512" y="478155"/>
                  </a:lnTo>
                  <a:lnTo>
                    <a:pt x="1495888" y="475366"/>
                  </a:lnTo>
                  <a:lnTo>
                    <a:pt x="1432642" y="453026"/>
                  </a:lnTo>
                  <a:lnTo>
                    <a:pt x="1386351" y="409352"/>
                  </a:lnTo>
                  <a:lnTo>
                    <a:pt x="1362729" y="350869"/>
                  </a:lnTo>
                  <a:lnTo>
                    <a:pt x="1359776" y="316484"/>
                  </a:lnTo>
                  <a:lnTo>
                    <a:pt x="1362871" y="281455"/>
                  </a:lnTo>
                  <a:lnTo>
                    <a:pt x="1387636" y="221257"/>
                  </a:lnTo>
                  <a:lnTo>
                    <a:pt x="1436260" y="175492"/>
                  </a:lnTo>
                  <a:lnTo>
                    <a:pt x="1503264" y="151921"/>
                  </a:lnTo>
                  <a:lnTo>
                    <a:pt x="1543291" y="148971"/>
                  </a:lnTo>
                  <a:close/>
                </a:path>
                <a:path w="2410460" h="635635">
                  <a:moveTo>
                    <a:pt x="939025" y="148971"/>
                  </a:moveTo>
                  <a:lnTo>
                    <a:pt x="966151" y="149994"/>
                  </a:lnTo>
                  <a:lnTo>
                    <a:pt x="991920" y="153066"/>
                  </a:lnTo>
                  <a:lnTo>
                    <a:pt x="1016356" y="158186"/>
                  </a:lnTo>
                  <a:lnTo>
                    <a:pt x="1039482" y="165354"/>
                  </a:lnTo>
                  <a:lnTo>
                    <a:pt x="1034624" y="187047"/>
                  </a:lnTo>
                  <a:lnTo>
                    <a:pt x="1030147" y="208121"/>
                  </a:lnTo>
                  <a:lnTo>
                    <a:pt x="1026052" y="228576"/>
                  </a:lnTo>
                  <a:lnTo>
                    <a:pt x="1022337" y="248412"/>
                  </a:lnTo>
                  <a:lnTo>
                    <a:pt x="1003922" y="251079"/>
                  </a:lnTo>
                  <a:lnTo>
                    <a:pt x="983856" y="186817"/>
                  </a:lnTo>
                  <a:lnTo>
                    <a:pt x="938263" y="181863"/>
                  </a:lnTo>
                  <a:lnTo>
                    <a:pt x="923789" y="182530"/>
                  </a:lnTo>
                  <a:lnTo>
                    <a:pt x="880178" y="198437"/>
                  </a:lnTo>
                  <a:lnTo>
                    <a:pt x="869302" y="223012"/>
                  </a:lnTo>
                  <a:lnTo>
                    <a:pt x="869302" y="233045"/>
                  </a:lnTo>
                  <a:lnTo>
                    <a:pt x="906513" y="261493"/>
                  </a:lnTo>
                  <a:lnTo>
                    <a:pt x="960107" y="280288"/>
                  </a:lnTo>
                  <a:lnTo>
                    <a:pt x="982417" y="288909"/>
                  </a:lnTo>
                  <a:lnTo>
                    <a:pt x="1017418" y="308721"/>
                  </a:lnTo>
                  <a:lnTo>
                    <a:pt x="1046657" y="345154"/>
                  </a:lnTo>
                  <a:lnTo>
                    <a:pt x="1052182" y="374396"/>
                  </a:lnTo>
                  <a:lnTo>
                    <a:pt x="1049588" y="397611"/>
                  </a:lnTo>
                  <a:lnTo>
                    <a:pt x="1028875" y="435850"/>
                  </a:lnTo>
                  <a:lnTo>
                    <a:pt x="988491" y="462831"/>
                  </a:lnTo>
                  <a:lnTo>
                    <a:pt x="934199" y="476460"/>
                  </a:lnTo>
                  <a:lnTo>
                    <a:pt x="902195" y="478155"/>
                  </a:lnTo>
                  <a:lnTo>
                    <a:pt x="874144" y="476722"/>
                  </a:lnTo>
                  <a:lnTo>
                    <a:pt x="846378" y="472408"/>
                  </a:lnTo>
                  <a:lnTo>
                    <a:pt x="818899" y="465189"/>
                  </a:lnTo>
                  <a:lnTo>
                    <a:pt x="791705" y="455041"/>
                  </a:lnTo>
                  <a:lnTo>
                    <a:pt x="797104" y="432804"/>
                  </a:lnTo>
                  <a:lnTo>
                    <a:pt x="802039" y="410876"/>
                  </a:lnTo>
                  <a:lnTo>
                    <a:pt x="806475" y="389282"/>
                  </a:lnTo>
                  <a:lnTo>
                    <a:pt x="810374" y="368046"/>
                  </a:lnTo>
                  <a:lnTo>
                    <a:pt x="827519" y="365379"/>
                  </a:lnTo>
                  <a:lnTo>
                    <a:pt x="851649" y="438276"/>
                  </a:lnTo>
                  <a:lnTo>
                    <a:pt x="902830" y="445388"/>
                  </a:lnTo>
                  <a:lnTo>
                    <a:pt x="916712" y="444698"/>
                  </a:lnTo>
                  <a:lnTo>
                    <a:pt x="957982" y="428267"/>
                  </a:lnTo>
                  <a:lnTo>
                    <a:pt x="968108" y="403479"/>
                  </a:lnTo>
                  <a:lnTo>
                    <a:pt x="967437" y="395618"/>
                  </a:lnTo>
                  <a:lnTo>
                    <a:pt x="940962" y="364696"/>
                  </a:lnTo>
                  <a:lnTo>
                    <a:pt x="872985" y="339598"/>
                  </a:lnTo>
                  <a:lnTo>
                    <a:pt x="854651" y="332164"/>
                  </a:lnTo>
                  <a:lnTo>
                    <a:pt x="814057" y="303911"/>
                  </a:lnTo>
                  <a:lnTo>
                    <a:pt x="795608" y="265477"/>
                  </a:lnTo>
                  <a:lnTo>
                    <a:pt x="794372" y="250189"/>
                  </a:lnTo>
                  <a:lnTo>
                    <a:pt x="796777" y="227139"/>
                  </a:lnTo>
                  <a:lnTo>
                    <a:pt x="816017" y="189611"/>
                  </a:lnTo>
                  <a:lnTo>
                    <a:pt x="853925" y="163704"/>
                  </a:lnTo>
                  <a:lnTo>
                    <a:pt x="907023" y="150612"/>
                  </a:lnTo>
                  <a:lnTo>
                    <a:pt x="939025" y="148971"/>
                  </a:lnTo>
                  <a:close/>
                </a:path>
                <a:path w="2410460" h="635635">
                  <a:moveTo>
                    <a:pt x="1900288" y="147955"/>
                  </a:moveTo>
                  <a:lnTo>
                    <a:pt x="1905368" y="150622"/>
                  </a:lnTo>
                  <a:lnTo>
                    <a:pt x="1905368" y="186817"/>
                  </a:lnTo>
                  <a:lnTo>
                    <a:pt x="1935324" y="170295"/>
                  </a:lnTo>
                  <a:lnTo>
                    <a:pt x="1965947" y="158464"/>
                  </a:lnTo>
                  <a:lnTo>
                    <a:pt x="1997236" y="151348"/>
                  </a:lnTo>
                  <a:lnTo>
                    <a:pt x="2029193" y="148971"/>
                  </a:lnTo>
                  <a:lnTo>
                    <a:pt x="2030971" y="151384"/>
                  </a:lnTo>
                  <a:lnTo>
                    <a:pt x="2025633" y="178433"/>
                  </a:lnTo>
                  <a:lnTo>
                    <a:pt x="2020462" y="206422"/>
                  </a:lnTo>
                  <a:lnTo>
                    <a:pt x="2015433" y="235340"/>
                  </a:lnTo>
                  <a:lnTo>
                    <a:pt x="2010524" y="265175"/>
                  </a:lnTo>
                  <a:lnTo>
                    <a:pt x="1991093" y="268605"/>
                  </a:lnTo>
                  <a:lnTo>
                    <a:pt x="1978163" y="227510"/>
                  </a:lnTo>
                  <a:lnTo>
                    <a:pt x="1947913" y="199898"/>
                  </a:lnTo>
                  <a:lnTo>
                    <a:pt x="1938818" y="200612"/>
                  </a:lnTo>
                  <a:lnTo>
                    <a:pt x="1928688" y="202755"/>
                  </a:lnTo>
                  <a:lnTo>
                    <a:pt x="1917534" y="206327"/>
                  </a:lnTo>
                  <a:lnTo>
                    <a:pt x="1905368" y="211328"/>
                  </a:lnTo>
                  <a:lnTo>
                    <a:pt x="1905368" y="354964"/>
                  </a:lnTo>
                  <a:lnTo>
                    <a:pt x="1905542" y="399446"/>
                  </a:lnTo>
                  <a:lnTo>
                    <a:pt x="1909051" y="439420"/>
                  </a:lnTo>
                  <a:lnTo>
                    <a:pt x="1962264" y="453771"/>
                  </a:lnTo>
                  <a:lnTo>
                    <a:pt x="1963280" y="469773"/>
                  </a:lnTo>
                  <a:lnTo>
                    <a:pt x="1935796" y="469346"/>
                  </a:lnTo>
                  <a:lnTo>
                    <a:pt x="1908956" y="469026"/>
                  </a:lnTo>
                  <a:lnTo>
                    <a:pt x="1882734" y="468826"/>
                  </a:lnTo>
                  <a:lnTo>
                    <a:pt x="1857108" y="468757"/>
                  </a:lnTo>
                  <a:lnTo>
                    <a:pt x="1833010" y="468826"/>
                  </a:lnTo>
                  <a:lnTo>
                    <a:pt x="1808911" y="469026"/>
                  </a:lnTo>
                  <a:lnTo>
                    <a:pt x="1784813" y="469346"/>
                  </a:lnTo>
                  <a:lnTo>
                    <a:pt x="1760715" y="469773"/>
                  </a:lnTo>
                  <a:lnTo>
                    <a:pt x="1759064" y="453771"/>
                  </a:lnTo>
                  <a:lnTo>
                    <a:pt x="1801482" y="441960"/>
                  </a:lnTo>
                  <a:lnTo>
                    <a:pt x="1810221" y="403423"/>
                  </a:lnTo>
                  <a:lnTo>
                    <a:pt x="1810245" y="390779"/>
                  </a:lnTo>
                  <a:lnTo>
                    <a:pt x="1810245" y="278892"/>
                  </a:lnTo>
                  <a:lnTo>
                    <a:pt x="1809880" y="231775"/>
                  </a:lnTo>
                  <a:lnTo>
                    <a:pt x="1760969" y="187198"/>
                  </a:lnTo>
                  <a:lnTo>
                    <a:pt x="1759064" y="173482"/>
                  </a:lnTo>
                  <a:lnTo>
                    <a:pt x="1796900" y="167600"/>
                  </a:lnTo>
                  <a:lnTo>
                    <a:pt x="1833057" y="161385"/>
                  </a:lnTo>
                  <a:lnTo>
                    <a:pt x="1867524" y="154836"/>
                  </a:lnTo>
                  <a:lnTo>
                    <a:pt x="1900288" y="147955"/>
                  </a:lnTo>
                  <a:close/>
                </a:path>
                <a:path w="2410460" h="635635">
                  <a:moveTo>
                    <a:pt x="698233" y="147700"/>
                  </a:moveTo>
                  <a:lnTo>
                    <a:pt x="701916" y="150368"/>
                  </a:lnTo>
                  <a:lnTo>
                    <a:pt x="701009" y="173819"/>
                  </a:lnTo>
                  <a:lnTo>
                    <a:pt x="700376" y="198056"/>
                  </a:lnTo>
                  <a:lnTo>
                    <a:pt x="700005" y="223055"/>
                  </a:lnTo>
                  <a:lnTo>
                    <a:pt x="699884" y="248793"/>
                  </a:lnTo>
                  <a:lnTo>
                    <a:pt x="699884" y="375031"/>
                  </a:lnTo>
                  <a:lnTo>
                    <a:pt x="700259" y="421251"/>
                  </a:lnTo>
                  <a:lnTo>
                    <a:pt x="750811" y="453771"/>
                  </a:lnTo>
                  <a:lnTo>
                    <a:pt x="751827" y="469773"/>
                  </a:lnTo>
                  <a:lnTo>
                    <a:pt x="727034" y="469346"/>
                  </a:lnTo>
                  <a:lnTo>
                    <a:pt x="702360" y="469026"/>
                  </a:lnTo>
                  <a:lnTo>
                    <a:pt x="677782" y="468826"/>
                  </a:lnTo>
                  <a:lnTo>
                    <a:pt x="653275" y="468757"/>
                  </a:lnTo>
                  <a:lnTo>
                    <a:pt x="628434" y="468826"/>
                  </a:lnTo>
                  <a:lnTo>
                    <a:pt x="603750" y="469026"/>
                  </a:lnTo>
                  <a:lnTo>
                    <a:pt x="579224" y="469346"/>
                  </a:lnTo>
                  <a:lnTo>
                    <a:pt x="554863" y="469773"/>
                  </a:lnTo>
                  <a:lnTo>
                    <a:pt x="553186" y="453771"/>
                  </a:lnTo>
                  <a:lnTo>
                    <a:pt x="595718" y="441960"/>
                  </a:lnTo>
                  <a:lnTo>
                    <a:pt x="600849" y="440689"/>
                  </a:lnTo>
                  <a:lnTo>
                    <a:pt x="603643" y="437261"/>
                  </a:lnTo>
                  <a:lnTo>
                    <a:pt x="604761" y="388112"/>
                  </a:lnTo>
                  <a:lnTo>
                    <a:pt x="604761" y="280288"/>
                  </a:lnTo>
                  <a:lnTo>
                    <a:pt x="604427" y="238188"/>
                  </a:lnTo>
                  <a:lnTo>
                    <a:pt x="603427" y="199517"/>
                  </a:lnTo>
                  <a:lnTo>
                    <a:pt x="555536" y="187198"/>
                  </a:lnTo>
                  <a:lnTo>
                    <a:pt x="553529" y="173482"/>
                  </a:lnTo>
                  <a:lnTo>
                    <a:pt x="593466" y="167221"/>
                  </a:lnTo>
                  <a:lnTo>
                    <a:pt x="630901" y="160829"/>
                  </a:lnTo>
                  <a:lnTo>
                    <a:pt x="665825" y="154318"/>
                  </a:lnTo>
                  <a:lnTo>
                    <a:pt x="698233" y="147700"/>
                  </a:lnTo>
                  <a:close/>
                </a:path>
                <a:path w="2410460" h="635635">
                  <a:moveTo>
                    <a:pt x="1225283" y="72644"/>
                  </a:moveTo>
                  <a:lnTo>
                    <a:pt x="1229982" y="75057"/>
                  </a:lnTo>
                  <a:lnTo>
                    <a:pt x="1229555" y="95581"/>
                  </a:lnTo>
                  <a:lnTo>
                    <a:pt x="1229236" y="116760"/>
                  </a:lnTo>
                  <a:lnTo>
                    <a:pt x="1229035" y="138582"/>
                  </a:lnTo>
                  <a:lnTo>
                    <a:pt x="1228966" y="161036"/>
                  </a:lnTo>
                  <a:lnTo>
                    <a:pt x="1322692" y="161036"/>
                  </a:lnTo>
                  <a:lnTo>
                    <a:pt x="1322692" y="197612"/>
                  </a:lnTo>
                  <a:lnTo>
                    <a:pt x="1228966" y="197612"/>
                  </a:lnTo>
                  <a:lnTo>
                    <a:pt x="1228113" y="247830"/>
                  </a:lnTo>
                  <a:lnTo>
                    <a:pt x="1227474" y="294084"/>
                  </a:lnTo>
                  <a:lnTo>
                    <a:pt x="1227073" y="336361"/>
                  </a:lnTo>
                  <a:lnTo>
                    <a:pt x="1226934" y="374650"/>
                  </a:lnTo>
                  <a:lnTo>
                    <a:pt x="1227597" y="390292"/>
                  </a:lnTo>
                  <a:lnTo>
                    <a:pt x="1243704" y="427053"/>
                  </a:lnTo>
                  <a:lnTo>
                    <a:pt x="1277226" y="434339"/>
                  </a:lnTo>
                  <a:lnTo>
                    <a:pt x="1288822" y="434173"/>
                  </a:lnTo>
                  <a:lnTo>
                    <a:pt x="1300943" y="433673"/>
                  </a:lnTo>
                  <a:lnTo>
                    <a:pt x="1313587" y="432839"/>
                  </a:lnTo>
                  <a:lnTo>
                    <a:pt x="1326756" y="431673"/>
                  </a:lnTo>
                  <a:lnTo>
                    <a:pt x="1329423" y="451738"/>
                  </a:lnTo>
                  <a:lnTo>
                    <a:pt x="1303277" y="463167"/>
                  </a:lnTo>
                  <a:lnTo>
                    <a:pt x="1277988" y="471344"/>
                  </a:lnTo>
                  <a:lnTo>
                    <a:pt x="1253556" y="476259"/>
                  </a:lnTo>
                  <a:lnTo>
                    <a:pt x="1229982" y="477900"/>
                  </a:lnTo>
                  <a:lnTo>
                    <a:pt x="1207882" y="476664"/>
                  </a:lnTo>
                  <a:lnTo>
                    <a:pt x="1157465" y="458216"/>
                  </a:lnTo>
                  <a:lnTo>
                    <a:pt x="1133426" y="417639"/>
                  </a:lnTo>
                  <a:lnTo>
                    <a:pt x="1131811" y="399161"/>
                  </a:lnTo>
                  <a:lnTo>
                    <a:pt x="1131950" y="360318"/>
                  </a:lnTo>
                  <a:lnTo>
                    <a:pt x="1132351" y="313499"/>
                  </a:lnTo>
                  <a:lnTo>
                    <a:pt x="1132990" y="258679"/>
                  </a:lnTo>
                  <a:lnTo>
                    <a:pt x="1133843" y="195834"/>
                  </a:lnTo>
                  <a:lnTo>
                    <a:pt x="1088631" y="184150"/>
                  </a:lnTo>
                  <a:lnTo>
                    <a:pt x="1085710" y="166116"/>
                  </a:lnTo>
                  <a:lnTo>
                    <a:pt x="1141590" y="161036"/>
                  </a:lnTo>
                  <a:lnTo>
                    <a:pt x="1173340" y="82423"/>
                  </a:lnTo>
                  <a:lnTo>
                    <a:pt x="1187296" y="79894"/>
                  </a:lnTo>
                  <a:lnTo>
                    <a:pt x="1200597" y="77438"/>
                  </a:lnTo>
                  <a:lnTo>
                    <a:pt x="1213256" y="75029"/>
                  </a:lnTo>
                  <a:lnTo>
                    <a:pt x="1225283" y="72644"/>
                  </a:lnTo>
                  <a:close/>
                </a:path>
                <a:path w="2410460" h="635635">
                  <a:moveTo>
                    <a:pt x="0" y="0"/>
                  </a:moveTo>
                  <a:lnTo>
                    <a:pt x="23898" y="573"/>
                  </a:lnTo>
                  <a:lnTo>
                    <a:pt x="49053" y="968"/>
                  </a:lnTo>
                  <a:lnTo>
                    <a:pt x="75466" y="1196"/>
                  </a:lnTo>
                  <a:lnTo>
                    <a:pt x="103136" y="1270"/>
                  </a:lnTo>
                  <a:lnTo>
                    <a:pt x="131177" y="1196"/>
                  </a:lnTo>
                  <a:lnTo>
                    <a:pt x="157045" y="968"/>
                  </a:lnTo>
                  <a:lnTo>
                    <a:pt x="180735" y="573"/>
                  </a:lnTo>
                  <a:lnTo>
                    <a:pt x="202247" y="0"/>
                  </a:lnTo>
                  <a:lnTo>
                    <a:pt x="204254" y="17018"/>
                  </a:lnTo>
                  <a:lnTo>
                    <a:pt x="164414" y="28448"/>
                  </a:lnTo>
                  <a:lnTo>
                    <a:pt x="158826" y="29972"/>
                  </a:lnTo>
                  <a:lnTo>
                    <a:pt x="155930" y="33528"/>
                  </a:lnTo>
                  <a:lnTo>
                    <a:pt x="155082" y="79688"/>
                  </a:lnTo>
                  <a:lnTo>
                    <a:pt x="155041" y="95376"/>
                  </a:lnTo>
                  <a:lnTo>
                    <a:pt x="155041" y="203962"/>
                  </a:lnTo>
                  <a:lnTo>
                    <a:pt x="354609" y="203962"/>
                  </a:lnTo>
                  <a:lnTo>
                    <a:pt x="354609" y="95376"/>
                  </a:lnTo>
                  <a:lnTo>
                    <a:pt x="354239" y="51407"/>
                  </a:lnTo>
                  <a:lnTo>
                    <a:pt x="345236" y="28448"/>
                  </a:lnTo>
                  <a:lnTo>
                    <a:pt x="306057" y="17018"/>
                  </a:lnTo>
                  <a:lnTo>
                    <a:pt x="305054" y="0"/>
                  </a:lnTo>
                  <a:lnTo>
                    <a:pt x="327278" y="573"/>
                  </a:lnTo>
                  <a:lnTo>
                    <a:pt x="351429" y="968"/>
                  </a:lnTo>
                  <a:lnTo>
                    <a:pt x="377507" y="1196"/>
                  </a:lnTo>
                  <a:lnTo>
                    <a:pt x="405511" y="1270"/>
                  </a:lnTo>
                  <a:lnTo>
                    <a:pt x="433119" y="1196"/>
                  </a:lnTo>
                  <a:lnTo>
                    <a:pt x="459344" y="968"/>
                  </a:lnTo>
                  <a:lnTo>
                    <a:pt x="484186" y="573"/>
                  </a:lnTo>
                  <a:lnTo>
                    <a:pt x="507644" y="0"/>
                  </a:lnTo>
                  <a:lnTo>
                    <a:pt x="509320" y="17018"/>
                  </a:lnTo>
                  <a:lnTo>
                    <a:pt x="463778" y="30099"/>
                  </a:lnTo>
                  <a:lnTo>
                    <a:pt x="454778" y="80724"/>
                  </a:lnTo>
                  <a:lnTo>
                    <a:pt x="454736" y="96774"/>
                  </a:lnTo>
                  <a:lnTo>
                    <a:pt x="454736" y="363600"/>
                  </a:lnTo>
                  <a:lnTo>
                    <a:pt x="455116" y="415964"/>
                  </a:lnTo>
                  <a:lnTo>
                    <a:pt x="508317" y="453009"/>
                  </a:lnTo>
                  <a:lnTo>
                    <a:pt x="509320" y="469773"/>
                  </a:lnTo>
                  <a:lnTo>
                    <a:pt x="484748" y="469346"/>
                  </a:lnTo>
                  <a:lnTo>
                    <a:pt x="458922" y="469026"/>
                  </a:lnTo>
                  <a:lnTo>
                    <a:pt x="431841" y="468826"/>
                  </a:lnTo>
                  <a:lnTo>
                    <a:pt x="403504" y="468757"/>
                  </a:lnTo>
                  <a:lnTo>
                    <a:pt x="376231" y="468826"/>
                  </a:lnTo>
                  <a:lnTo>
                    <a:pt x="351012" y="469026"/>
                  </a:lnTo>
                  <a:lnTo>
                    <a:pt x="327844" y="469346"/>
                  </a:lnTo>
                  <a:lnTo>
                    <a:pt x="306730" y="469773"/>
                  </a:lnTo>
                  <a:lnTo>
                    <a:pt x="305054" y="453009"/>
                  </a:lnTo>
                  <a:lnTo>
                    <a:pt x="345236" y="441325"/>
                  </a:lnTo>
                  <a:lnTo>
                    <a:pt x="350824" y="439800"/>
                  </a:lnTo>
                  <a:lnTo>
                    <a:pt x="353720" y="435863"/>
                  </a:lnTo>
                  <a:lnTo>
                    <a:pt x="354568" y="382581"/>
                  </a:lnTo>
                  <a:lnTo>
                    <a:pt x="354609" y="363600"/>
                  </a:lnTo>
                  <a:lnTo>
                    <a:pt x="354609" y="239395"/>
                  </a:lnTo>
                  <a:lnTo>
                    <a:pt x="155041" y="239395"/>
                  </a:lnTo>
                  <a:lnTo>
                    <a:pt x="155041" y="363600"/>
                  </a:lnTo>
                  <a:lnTo>
                    <a:pt x="155411" y="415589"/>
                  </a:lnTo>
                  <a:lnTo>
                    <a:pt x="164414" y="441325"/>
                  </a:lnTo>
                  <a:lnTo>
                    <a:pt x="203250" y="453009"/>
                  </a:lnTo>
                  <a:lnTo>
                    <a:pt x="204254" y="469773"/>
                  </a:lnTo>
                  <a:lnTo>
                    <a:pt x="182556" y="469346"/>
                  </a:lnTo>
                  <a:lnTo>
                    <a:pt x="158972" y="469026"/>
                  </a:lnTo>
                  <a:lnTo>
                    <a:pt x="133502" y="468826"/>
                  </a:lnTo>
                  <a:lnTo>
                    <a:pt x="106146" y="468757"/>
                  </a:lnTo>
                  <a:lnTo>
                    <a:pt x="77892" y="468826"/>
                  </a:lnTo>
                  <a:lnTo>
                    <a:pt x="51061" y="469026"/>
                  </a:lnTo>
                  <a:lnTo>
                    <a:pt x="25652" y="469346"/>
                  </a:lnTo>
                  <a:lnTo>
                    <a:pt x="1663" y="469773"/>
                  </a:lnTo>
                  <a:lnTo>
                    <a:pt x="0" y="453009"/>
                  </a:lnTo>
                  <a:lnTo>
                    <a:pt x="44869" y="440689"/>
                  </a:lnTo>
                  <a:lnTo>
                    <a:pt x="54408" y="400081"/>
                  </a:lnTo>
                  <a:lnTo>
                    <a:pt x="54571" y="363600"/>
                  </a:lnTo>
                  <a:lnTo>
                    <a:pt x="54571" y="96774"/>
                  </a:lnTo>
                  <a:lnTo>
                    <a:pt x="54202" y="52911"/>
                  </a:lnTo>
                  <a:lnTo>
                    <a:pt x="1003" y="17018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>
              <p:custDataLst>
                <p:tags r:id="rId38"/>
              </p:custDataLst>
            </p:nvPr>
          </p:nvSpPr>
          <p:spPr>
            <a:xfrm>
              <a:off x="1211338" y="697991"/>
              <a:ext cx="122796" cy="118491"/>
            </a:xfrm>
            <a:prstGeom prst="rect">
              <a:avLst/>
            </a:prstGeom>
            <a:blipFill>
              <a:blip r:embed="rId5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object 13"/>
          <p:cNvGrpSpPr/>
          <p:nvPr>
            <p:custDataLst>
              <p:tags r:id="rId4"/>
            </p:custDataLst>
          </p:nvPr>
        </p:nvGrpSpPr>
        <p:grpSpPr>
          <a:xfrm>
            <a:off x="3148583" y="655319"/>
            <a:ext cx="5153025" cy="640081"/>
            <a:chOff x="3148583" y="655319"/>
            <a:chExt cx="5153025" cy="756285"/>
          </a:xfrm>
        </p:grpSpPr>
        <p:sp>
          <p:nvSpPr>
            <p:cNvPr id="14" name="object 14"/>
            <p:cNvSpPr/>
            <p:nvPr>
              <p:custDataLst>
                <p:tags r:id="rId24"/>
              </p:custDataLst>
            </p:nvPr>
          </p:nvSpPr>
          <p:spPr>
            <a:xfrm>
              <a:off x="3148583" y="687323"/>
              <a:ext cx="711707" cy="560831"/>
            </a:xfrm>
            <a:prstGeom prst="rect">
              <a:avLst/>
            </a:prstGeom>
            <a:blipFill>
              <a:blip r:embed="rId5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>
              <p:custDataLst>
                <p:tags r:id="rId25"/>
              </p:custDataLst>
            </p:nvPr>
          </p:nvSpPr>
          <p:spPr>
            <a:xfrm>
              <a:off x="3200145" y="738758"/>
              <a:ext cx="607441" cy="456945"/>
            </a:xfrm>
            <a:prstGeom prst="rect">
              <a:avLst/>
            </a:prstGeom>
            <a:blipFill>
              <a:blip r:embed="rId5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>
              <p:custDataLst>
                <p:tags r:id="rId26"/>
              </p:custDataLst>
            </p:nvPr>
          </p:nvSpPr>
          <p:spPr>
            <a:xfrm>
              <a:off x="3200145" y="738758"/>
              <a:ext cx="607695" cy="457200"/>
            </a:xfrm>
            <a:custGeom>
              <a:avLst/>
              <a:gdLst/>
              <a:ahLst/>
              <a:cxnLst/>
              <a:rect l="l" t="t" r="r" b="b"/>
              <a:pathLst>
                <a:path w="607695" h="457200">
                  <a:moveTo>
                    <a:pt x="157099" y="192277"/>
                  </a:moveTo>
                  <a:lnTo>
                    <a:pt x="117486" y="208351"/>
                  </a:lnTo>
                  <a:lnTo>
                    <a:pt x="96567" y="256746"/>
                  </a:lnTo>
                  <a:lnTo>
                    <a:pt x="92582" y="307213"/>
                  </a:lnTo>
                  <a:lnTo>
                    <a:pt x="93585" y="333001"/>
                  </a:lnTo>
                  <a:lnTo>
                    <a:pt x="101637" y="377007"/>
                  </a:lnTo>
                  <a:lnTo>
                    <a:pt x="129873" y="420544"/>
                  </a:lnTo>
                  <a:lnTo>
                    <a:pt x="160655" y="429005"/>
                  </a:lnTo>
                  <a:lnTo>
                    <a:pt x="176226" y="427146"/>
                  </a:lnTo>
                  <a:lnTo>
                    <a:pt x="209677" y="399161"/>
                  </a:lnTo>
                  <a:lnTo>
                    <a:pt x="221392" y="362203"/>
                  </a:lnTo>
                  <a:lnTo>
                    <a:pt x="225298" y="310768"/>
                  </a:lnTo>
                  <a:lnTo>
                    <a:pt x="224272" y="284696"/>
                  </a:lnTo>
                  <a:lnTo>
                    <a:pt x="216028" y="241313"/>
                  </a:lnTo>
                  <a:lnTo>
                    <a:pt x="187610" y="200247"/>
                  </a:lnTo>
                  <a:lnTo>
                    <a:pt x="157099" y="192277"/>
                  </a:lnTo>
                  <a:close/>
                </a:path>
                <a:path w="607695" h="457200">
                  <a:moveTo>
                    <a:pt x="163068" y="164337"/>
                  </a:moveTo>
                  <a:lnTo>
                    <a:pt x="226885" y="173974"/>
                  </a:lnTo>
                  <a:lnTo>
                    <a:pt x="275844" y="202945"/>
                  </a:lnTo>
                  <a:lnTo>
                    <a:pt x="307165" y="247634"/>
                  </a:lnTo>
                  <a:lnTo>
                    <a:pt x="317627" y="304800"/>
                  </a:lnTo>
                  <a:lnTo>
                    <a:pt x="314793" y="337165"/>
                  </a:lnTo>
                  <a:lnTo>
                    <a:pt x="292123" y="392132"/>
                  </a:lnTo>
                  <a:lnTo>
                    <a:pt x="247979" y="433210"/>
                  </a:lnTo>
                  <a:lnTo>
                    <a:pt x="189027" y="454304"/>
                  </a:lnTo>
                  <a:lnTo>
                    <a:pt x="154431" y="456945"/>
                  </a:lnTo>
                  <a:lnTo>
                    <a:pt x="120973" y="454467"/>
                  </a:lnTo>
                  <a:lnTo>
                    <a:pt x="64724" y="434603"/>
                  </a:lnTo>
                  <a:lnTo>
                    <a:pt x="23574" y="395763"/>
                  </a:lnTo>
                  <a:lnTo>
                    <a:pt x="2619" y="343757"/>
                  </a:lnTo>
                  <a:lnTo>
                    <a:pt x="0" y="313181"/>
                  </a:lnTo>
                  <a:lnTo>
                    <a:pt x="2742" y="282059"/>
                  </a:lnTo>
                  <a:lnTo>
                    <a:pt x="24753" y="228528"/>
                  </a:lnTo>
                  <a:lnTo>
                    <a:pt x="68002" y="187858"/>
                  </a:lnTo>
                  <a:lnTo>
                    <a:pt x="127490" y="166955"/>
                  </a:lnTo>
                  <a:lnTo>
                    <a:pt x="163068" y="164337"/>
                  </a:lnTo>
                  <a:close/>
                </a:path>
                <a:path w="607695" h="457200">
                  <a:moveTo>
                    <a:pt x="542798" y="0"/>
                  </a:moveTo>
                  <a:lnTo>
                    <a:pt x="560131" y="523"/>
                  </a:lnTo>
                  <a:lnTo>
                    <a:pt x="576691" y="2095"/>
                  </a:lnTo>
                  <a:lnTo>
                    <a:pt x="592464" y="4714"/>
                  </a:lnTo>
                  <a:lnTo>
                    <a:pt x="607441" y="8381"/>
                  </a:lnTo>
                  <a:lnTo>
                    <a:pt x="602870" y="29360"/>
                  </a:lnTo>
                  <a:lnTo>
                    <a:pt x="598693" y="50387"/>
                  </a:lnTo>
                  <a:lnTo>
                    <a:pt x="594921" y="71461"/>
                  </a:lnTo>
                  <a:lnTo>
                    <a:pt x="591566" y="92582"/>
                  </a:lnTo>
                  <a:lnTo>
                    <a:pt x="575309" y="95885"/>
                  </a:lnTo>
                  <a:lnTo>
                    <a:pt x="556768" y="29210"/>
                  </a:lnTo>
                  <a:lnTo>
                    <a:pt x="553846" y="28575"/>
                  </a:lnTo>
                  <a:lnTo>
                    <a:pt x="550291" y="28320"/>
                  </a:lnTo>
                  <a:lnTo>
                    <a:pt x="546354" y="28320"/>
                  </a:lnTo>
                  <a:lnTo>
                    <a:pt x="508438" y="44983"/>
                  </a:lnTo>
                  <a:lnTo>
                    <a:pt x="488315" y="100028"/>
                  </a:lnTo>
                  <a:lnTo>
                    <a:pt x="484505" y="167004"/>
                  </a:lnTo>
                  <a:lnTo>
                    <a:pt x="484505" y="175005"/>
                  </a:lnTo>
                  <a:lnTo>
                    <a:pt x="556514" y="175005"/>
                  </a:lnTo>
                  <a:lnTo>
                    <a:pt x="556514" y="207517"/>
                  </a:lnTo>
                  <a:lnTo>
                    <a:pt x="484505" y="207517"/>
                  </a:lnTo>
                  <a:lnTo>
                    <a:pt x="484505" y="364616"/>
                  </a:lnTo>
                  <a:lnTo>
                    <a:pt x="485013" y="413512"/>
                  </a:lnTo>
                  <a:lnTo>
                    <a:pt x="533527" y="435228"/>
                  </a:lnTo>
                  <a:lnTo>
                    <a:pt x="534416" y="449452"/>
                  </a:lnTo>
                  <a:lnTo>
                    <a:pt x="510772" y="449099"/>
                  </a:lnTo>
                  <a:lnTo>
                    <a:pt x="487664" y="448818"/>
                  </a:lnTo>
                  <a:lnTo>
                    <a:pt x="465103" y="448631"/>
                  </a:lnTo>
                  <a:lnTo>
                    <a:pt x="443103" y="448563"/>
                  </a:lnTo>
                  <a:lnTo>
                    <a:pt x="420983" y="448631"/>
                  </a:lnTo>
                  <a:lnTo>
                    <a:pt x="399018" y="448817"/>
                  </a:lnTo>
                  <a:lnTo>
                    <a:pt x="377219" y="449099"/>
                  </a:lnTo>
                  <a:lnTo>
                    <a:pt x="355600" y="449452"/>
                  </a:lnTo>
                  <a:lnTo>
                    <a:pt x="354076" y="435228"/>
                  </a:lnTo>
                  <a:lnTo>
                    <a:pt x="390652" y="425450"/>
                  </a:lnTo>
                  <a:lnTo>
                    <a:pt x="396240" y="423799"/>
                  </a:lnTo>
                  <a:lnTo>
                    <a:pt x="399161" y="420624"/>
                  </a:lnTo>
                  <a:lnTo>
                    <a:pt x="399288" y="415925"/>
                  </a:lnTo>
                  <a:lnTo>
                    <a:pt x="399694" y="406544"/>
                  </a:lnTo>
                  <a:lnTo>
                    <a:pt x="399970" y="396890"/>
                  </a:lnTo>
                  <a:lnTo>
                    <a:pt x="400127" y="386974"/>
                  </a:lnTo>
                  <a:lnTo>
                    <a:pt x="400177" y="376808"/>
                  </a:lnTo>
                  <a:lnTo>
                    <a:pt x="400177" y="205993"/>
                  </a:lnTo>
                  <a:lnTo>
                    <a:pt x="356743" y="195579"/>
                  </a:lnTo>
                  <a:lnTo>
                    <a:pt x="354076" y="179577"/>
                  </a:lnTo>
                  <a:lnTo>
                    <a:pt x="400557" y="175640"/>
                  </a:lnTo>
                  <a:lnTo>
                    <a:pt x="402913" y="136328"/>
                  </a:lnTo>
                  <a:lnTo>
                    <a:pt x="409971" y="101647"/>
                  </a:lnTo>
                  <a:lnTo>
                    <a:pt x="438150" y="46227"/>
                  </a:lnTo>
                  <a:lnTo>
                    <a:pt x="483139" y="11541"/>
                  </a:lnTo>
                  <a:lnTo>
                    <a:pt x="511123" y="2883"/>
                  </a:lnTo>
                  <a:lnTo>
                    <a:pt x="54279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>
              <p:custDataLst>
                <p:tags r:id="rId27"/>
              </p:custDataLst>
            </p:nvPr>
          </p:nvSpPr>
          <p:spPr>
            <a:xfrm>
              <a:off x="3898391" y="655319"/>
              <a:ext cx="4402836" cy="755903"/>
            </a:xfrm>
            <a:prstGeom prst="rect">
              <a:avLst/>
            </a:prstGeom>
            <a:blipFill>
              <a:blip r:embed="rId5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>
              <p:custDataLst>
                <p:tags r:id="rId28"/>
              </p:custDataLst>
            </p:nvPr>
          </p:nvSpPr>
          <p:spPr>
            <a:xfrm>
              <a:off x="3950969" y="707135"/>
              <a:ext cx="4298314" cy="652652"/>
            </a:xfrm>
            <a:prstGeom prst="rect">
              <a:avLst/>
            </a:prstGeom>
            <a:blipFill>
              <a:blip r:embed="rId5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>
              <p:custDataLst>
                <p:tags r:id="rId29"/>
              </p:custDataLst>
            </p:nvPr>
          </p:nvSpPr>
          <p:spPr>
            <a:xfrm>
              <a:off x="5261991" y="1203578"/>
              <a:ext cx="232664" cy="130175"/>
            </a:xfrm>
            <a:prstGeom prst="rect">
              <a:avLst/>
            </a:prstGeom>
            <a:blipFill>
              <a:blip r:embed="rId5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20"/>
            <p:cNvSpPr/>
            <p:nvPr>
              <p:custDataLst>
                <p:tags r:id="rId30"/>
              </p:custDataLst>
            </p:nvPr>
          </p:nvSpPr>
          <p:spPr>
            <a:xfrm>
              <a:off x="6211951" y="899032"/>
              <a:ext cx="149860" cy="266700"/>
            </a:xfrm>
            <a:custGeom>
              <a:avLst/>
              <a:gdLst/>
              <a:ahLst/>
              <a:cxnLst/>
              <a:rect l="l" t="t" r="r" b="b"/>
              <a:pathLst>
                <a:path w="149860" h="266700">
                  <a:moveTo>
                    <a:pt x="72644" y="0"/>
                  </a:moveTo>
                  <a:lnTo>
                    <a:pt x="28049" y="18055"/>
                  </a:lnTo>
                  <a:lnTo>
                    <a:pt x="4476" y="72516"/>
                  </a:lnTo>
                  <a:lnTo>
                    <a:pt x="0" y="129286"/>
                  </a:lnTo>
                  <a:lnTo>
                    <a:pt x="1142" y="158335"/>
                  </a:lnTo>
                  <a:lnTo>
                    <a:pt x="10286" y="207813"/>
                  </a:lnTo>
                  <a:lnTo>
                    <a:pt x="28737" y="244867"/>
                  </a:lnTo>
                  <a:lnTo>
                    <a:pt x="76708" y="266191"/>
                  </a:lnTo>
                  <a:lnTo>
                    <a:pt x="94214" y="264098"/>
                  </a:lnTo>
                  <a:lnTo>
                    <a:pt x="131825" y="232790"/>
                  </a:lnTo>
                  <a:lnTo>
                    <a:pt x="144970" y="191166"/>
                  </a:lnTo>
                  <a:lnTo>
                    <a:pt x="149351" y="133350"/>
                  </a:lnTo>
                  <a:lnTo>
                    <a:pt x="148187" y="103963"/>
                  </a:lnTo>
                  <a:lnTo>
                    <a:pt x="138904" y="55143"/>
                  </a:lnTo>
                  <a:lnTo>
                    <a:pt x="120185" y="20091"/>
                  </a:lnTo>
                  <a:lnTo>
                    <a:pt x="72644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>
              <p:custDataLst>
                <p:tags r:id="rId31"/>
              </p:custDataLst>
            </p:nvPr>
          </p:nvSpPr>
          <p:spPr>
            <a:xfrm>
              <a:off x="5309235" y="885189"/>
              <a:ext cx="113411" cy="194437"/>
            </a:xfrm>
            <a:prstGeom prst="rect">
              <a:avLst/>
            </a:prstGeom>
            <a:blipFill>
              <a:blip r:embed="rId5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22"/>
            <p:cNvSpPr/>
            <p:nvPr>
              <p:custDataLst>
                <p:tags r:id="rId32"/>
              </p:custDataLst>
            </p:nvPr>
          </p:nvSpPr>
          <p:spPr>
            <a:xfrm>
              <a:off x="3950969" y="716533"/>
              <a:ext cx="4298315" cy="643255"/>
            </a:xfrm>
            <a:custGeom>
              <a:avLst/>
              <a:gdLst/>
              <a:ahLst/>
              <a:cxnLst/>
              <a:rect l="l" t="t" r="r" b="b"/>
              <a:pathLst>
                <a:path w="4298315" h="643255">
                  <a:moveTo>
                    <a:pt x="3927348" y="158750"/>
                  </a:moveTo>
                  <a:lnTo>
                    <a:pt x="3949092" y="159176"/>
                  </a:lnTo>
                  <a:lnTo>
                    <a:pt x="3969765" y="159496"/>
                  </a:lnTo>
                  <a:lnTo>
                    <a:pt x="3989391" y="159696"/>
                  </a:lnTo>
                  <a:lnTo>
                    <a:pt x="4007993" y="159765"/>
                  </a:lnTo>
                  <a:lnTo>
                    <a:pt x="4031805" y="159696"/>
                  </a:lnTo>
                  <a:lnTo>
                    <a:pt x="4056379" y="159496"/>
                  </a:lnTo>
                  <a:lnTo>
                    <a:pt x="4081716" y="159176"/>
                  </a:lnTo>
                  <a:lnTo>
                    <a:pt x="4107814" y="158750"/>
                  </a:lnTo>
                  <a:lnTo>
                    <a:pt x="4109465" y="174751"/>
                  </a:lnTo>
                  <a:lnTo>
                    <a:pt x="4067682" y="185546"/>
                  </a:lnTo>
                  <a:lnTo>
                    <a:pt x="4074088" y="201741"/>
                  </a:lnTo>
                  <a:lnTo>
                    <a:pt x="4080351" y="217566"/>
                  </a:lnTo>
                  <a:lnTo>
                    <a:pt x="4086471" y="233035"/>
                  </a:lnTo>
                  <a:lnTo>
                    <a:pt x="4106052" y="281860"/>
                  </a:lnTo>
                  <a:lnTo>
                    <a:pt x="4123562" y="323468"/>
                  </a:lnTo>
                  <a:lnTo>
                    <a:pt x="4128017" y="333398"/>
                  </a:lnTo>
                  <a:lnTo>
                    <a:pt x="4132627" y="344138"/>
                  </a:lnTo>
                  <a:lnTo>
                    <a:pt x="4137404" y="355687"/>
                  </a:lnTo>
                  <a:lnTo>
                    <a:pt x="4142358" y="368045"/>
                  </a:lnTo>
                  <a:lnTo>
                    <a:pt x="4147355" y="355018"/>
                  </a:lnTo>
                  <a:lnTo>
                    <a:pt x="4152423" y="342026"/>
                  </a:lnTo>
                  <a:lnTo>
                    <a:pt x="4157539" y="329058"/>
                  </a:lnTo>
                  <a:lnTo>
                    <a:pt x="4162679" y="316102"/>
                  </a:lnTo>
                  <a:lnTo>
                    <a:pt x="4176013" y="281174"/>
                  </a:lnTo>
                  <a:lnTo>
                    <a:pt x="4188777" y="247650"/>
                  </a:lnTo>
                  <a:lnTo>
                    <a:pt x="4200969" y="215554"/>
                  </a:lnTo>
                  <a:lnTo>
                    <a:pt x="4212589" y="184912"/>
                  </a:lnTo>
                  <a:lnTo>
                    <a:pt x="4177791" y="174751"/>
                  </a:lnTo>
                  <a:lnTo>
                    <a:pt x="4176140" y="158750"/>
                  </a:lnTo>
                  <a:lnTo>
                    <a:pt x="4189783" y="159176"/>
                  </a:lnTo>
                  <a:lnTo>
                    <a:pt x="4204604" y="159496"/>
                  </a:lnTo>
                  <a:lnTo>
                    <a:pt x="4220592" y="159696"/>
                  </a:lnTo>
                  <a:lnTo>
                    <a:pt x="4237735" y="159765"/>
                  </a:lnTo>
                  <a:lnTo>
                    <a:pt x="4252979" y="159696"/>
                  </a:lnTo>
                  <a:lnTo>
                    <a:pt x="4267866" y="159496"/>
                  </a:lnTo>
                  <a:lnTo>
                    <a:pt x="4282420" y="159176"/>
                  </a:lnTo>
                  <a:lnTo>
                    <a:pt x="4296663" y="158750"/>
                  </a:lnTo>
                  <a:lnTo>
                    <a:pt x="4298314" y="174751"/>
                  </a:lnTo>
                  <a:lnTo>
                    <a:pt x="4259072" y="185800"/>
                  </a:lnTo>
                  <a:lnTo>
                    <a:pt x="4238402" y="226552"/>
                  </a:lnTo>
                  <a:lnTo>
                    <a:pt x="4231707" y="242325"/>
                  </a:lnTo>
                  <a:lnTo>
                    <a:pt x="4204132" y="308693"/>
                  </a:lnTo>
                  <a:lnTo>
                    <a:pt x="4186015" y="354107"/>
                  </a:lnTo>
                  <a:lnTo>
                    <a:pt x="4170326" y="395093"/>
                  </a:lnTo>
                  <a:lnTo>
                    <a:pt x="4157090" y="431673"/>
                  </a:lnTo>
                  <a:lnTo>
                    <a:pt x="4142422" y="476662"/>
                  </a:lnTo>
                  <a:lnTo>
                    <a:pt x="4129278" y="522604"/>
                  </a:lnTo>
                  <a:lnTo>
                    <a:pt x="4118133" y="566134"/>
                  </a:lnTo>
                  <a:lnTo>
                    <a:pt x="4109465" y="604138"/>
                  </a:lnTo>
                  <a:lnTo>
                    <a:pt x="4107251" y="612921"/>
                  </a:lnTo>
                  <a:lnTo>
                    <a:pt x="4066567" y="636835"/>
                  </a:lnTo>
                  <a:lnTo>
                    <a:pt x="4050537" y="637286"/>
                  </a:lnTo>
                  <a:lnTo>
                    <a:pt x="4032347" y="637119"/>
                  </a:lnTo>
                  <a:lnTo>
                    <a:pt x="4014549" y="636619"/>
                  </a:lnTo>
                  <a:lnTo>
                    <a:pt x="3997156" y="635785"/>
                  </a:lnTo>
                  <a:lnTo>
                    <a:pt x="3980179" y="634618"/>
                  </a:lnTo>
                  <a:lnTo>
                    <a:pt x="3978529" y="619125"/>
                  </a:lnTo>
                  <a:lnTo>
                    <a:pt x="3996485" y="615934"/>
                  </a:lnTo>
                  <a:lnTo>
                    <a:pt x="4011501" y="611314"/>
                  </a:lnTo>
                  <a:lnTo>
                    <a:pt x="4045305" y="581286"/>
                  </a:lnTo>
                  <a:lnTo>
                    <a:pt x="4079353" y="518993"/>
                  </a:lnTo>
                  <a:lnTo>
                    <a:pt x="4100829" y="473201"/>
                  </a:lnTo>
                  <a:lnTo>
                    <a:pt x="4103115" y="466851"/>
                  </a:lnTo>
                  <a:lnTo>
                    <a:pt x="4085335" y="461771"/>
                  </a:lnTo>
                  <a:lnTo>
                    <a:pt x="4065567" y="413047"/>
                  </a:lnTo>
                  <a:lnTo>
                    <a:pt x="4046398" y="366192"/>
                  </a:lnTo>
                  <a:lnTo>
                    <a:pt x="4027836" y="321214"/>
                  </a:lnTo>
                  <a:lnTo>
                    <a:pt x="4009888" y="278120"/>
                  </a:lnTo>
                  <a:lnTo>
                    <a:pt x="3992561" y="236917"/>
                  </a:lnTo>
                  <a:lnTo>
                    <a:pt x="3975861" y="197612"/>
                  </a:lnTo>
                  <a:lnTo>
                    <a:pt x="3973195" y="190626"/>
                  </a:lnTo>
                  <a:lnTo>
                    <a:pt x="3968114" y="186054"/>
                  </a:lnTo>
                  <a:lnTo>
                    <a:pt x="3960749" y="183895"/>
                  </a:lnTo>
                  <a:lnTo>
                    <a:pt x="3928618" y="174751"/>
                  </a:lnTo>
                  <a:lnTo>
                    <a:pt x="3927348" y="158750"/>
                  </a:lnTo>
                  <a:close/>
                </a:path>
                <a:path w="4298315" h="643255">
                  <a:moveTo>
                    <a:pt x="2526156" y="158750"/>
                  </a:moveTo>
                  <a:lnTo>
                    <a:pt x="2548665" y="159176"/>
                  </a:lnTo>
                  <a:lnTo>
                    <a:pt x="2571829" y="159496"/>
                  </a:lnTo>
                  <a:lnTo>
                    <a:pt x="2595683" y="159696"/>
                  </a:lnTo>
                  <a:lnTo>
                    <a:pt x="2620263" y="159765"/>
                  </a:lnTo>
                  <a:lnTo>
                    <a:pt x="2639577" y="159696"/>
                  </a:lnTo>
                  <a:lnTo>
                    <a:pt x="2659237" y="159496"/>
                  </a:lnTo>
                  <a:lnTo>
                    <a:pt x="2679253" y="159176"/>
                  </a:lnTo>
                  <a:lnTo>
                    <a:pt x="2699638" y="158750"/>
                  </a:lnTo>
                  <a:lnTo>
                    <a:pt x="2701289" y="174751"/>
                  </a:lnTo>
                  <a:lnTo>
                    <a:pt x="2674620" y="182117"/>
                  </a:lnTo>
                  <a:lnTo>
                    <a:pt x="2683573" y="197187"/>
                  </a:lnTo>
                  <a:lnTo>
                    <a:pt x="2694812" y="215899"/>
                  </a:lnTo>
                  <a:lnTo>
                    <a:pt x="2708338" y="238232"/>
                  </a:lnTo>
                  <a:lnTo>
                    <a:pt x="2724150" y="264160"/>
                  </a:lnTo>
                  <a:lnTo>
                    <a:pt x="2739862" y="242012"/>
                  </a:lnTo>
                  <a:lnTo>
                    <a:pt x="2754598" y="221091"/>
                  </a:lnTo>
                  <a:lnTo>
                    <a:pt x="2768334" y="201384"/>
                  </a:lnTo>
                  <a:lnTo>
                    <a:pt x="2781046" y="182879"/>
                  </a:lnTo>
                  <a:lnTo>
                    <a:pt x="2755900" y="174751"/>
                  </a:lnTo>
                  <a:lnTo>
                    <a:pt x="2753868" y="158750"/>
                  </a:lnTo>
                  <a:lnTo>
                    <a:pt x="2767062" y="159176"/>
                  </a:lnTo>
                  <a:lnTo>
                    <a:pt x="2780172" y="159496"/>
                  </a:lnTo>
                  <a:lnTo>
                    <a:pt x="2793212" y="159696"/>
                  </a:lnTo>
                  <a:lnTo>
                    <a:pt x="2806191" y="159765"/>
                  </a:lnTo>
                  <a:lnTo>
                    <a:pt x="2821814" y="159696"/>
                  </a:lnTo>
                  <a:lnTo>
                    <a:pt x="2836878" y="159496"/>
                  </a:lnTo>
                  <a:lnTo>
                    <a:pt x="2851394" y="159176"/>
                  </a:lnTo>
                  <a:lnTo>
                    <a:pt x="2865374" y="158750"/>
                  </a:lnTo>
                  <a:lnTo>
                    <a:pt x="2867152" y="174751"/>
                  </a:lnTo>
                  <a:lnTo>
                    <a:pt x="2831973" y="183514"/>
                  </a:lnTo>
                  <a:lnTo>
                    <a:pt x="2826130" y="185292"/>
                  </a:lnTo>
                  <a:lnTo>
                    <a:pt x="2820797" y="189483"/>
                  </a:lnTo>
                  <a:lnTo>
                    <a:pt x="2815844" y="195961"/>
                  </a:lnTo>
                  <a:lnTo>
                    <a:pt x="2798607" y="218156"/>
                  </a:lnTo>
                  <a:lnTo>
                    <a:pt x="2780633" y="241887"/>
                  </a:lnTo>
                  <a:lnTo>
                    <a:pt x="2761944" y="267166"/>
                  </a:lnTo>
                  <a:lnTo>
                    <a:pt x="2742564" y="294004"/>
                  </a:lnTo>
                  <a:lnTo>
                    <a:pt x="2766333" y="331864"/>
                  </a:lnTo>
                  <a:lnTo>
                    <a:pt x="2789078" y="367712"/>
                  </a:lnTo>
                  <a:lnTo>
                    <a:pt x="2810823" y="401536"/>
                  </a:lnTo>
                  <a:lnTo>
                    <a:pt x="2835909" y="439800"/>
                  </a:lnTo>
                  <a:lnTo>
                    <a:pt x="2881122" y="455802"/>
                  </a:lnTo>
                  <a:lnTo>
                    <a:pt x="2883154" y="471804"/>
                  </a:lnTo>
                  <a:lnTo>
                    <a:pt x="2860698" y="471378"/>
                  </a:lnTo>
                  <a:lnTo>
                    <a:pt x="2837529" y="471058"/>
                  </a:lnTo>
                  <a:lnTo>
                    <a:pt x="2813645" y="470858"/>
                  </a:lnTo>
                  <a:lnTo>
                    <a:pt x="2789047" y="470788"/>
                  </a:lnTo>
                  <a:lnTo>
                    <a:pt x="2769953" y="470858"/>
                  </a:lnTo>
                  <a:lnTo>
                    <a:pt x="2750407" y="471058"/>
                  </a:lnTo>
                  <a:lnTo>
                    <a:pt x="2730432" y="471378"/>
                  </a:lnTo>
                  <a:lnTo>
                    <a:pt x="2710053" y="471804"/>
                  </a:lnTo>
                  <a:lnTo>
                    <a:pt x="2708402" y="455802"/>
                  </a:lnTo>
                  <a:lnTo>
                    <a:pt x="2734818" y="448437"/>
                  </a:lnTo>
                  <a:lnTo>
                    <a:pt x="2723435" y="430027"/>
                  </a:lnTo>
                  <a:lnTo>
                    <a:pt x="2710053" y="408701"/>
                  </a:lnTo>
                  <a:lnTo>
                    <a:pt x="2694670" y="384446"/>
                  </a:lnTo>
                  <a:lnTo>
                    <a:pt x="2677286" y="357250"/>
                  </a:lnTo>
                  <a:lnTo>
                    <a:pt x="2660640" y="380541"/>
                  </a:lnTo>
                  <a:lnTo>
                    <a:pt x="2644600" y="403367"/>
                  </a:lnTo>
                  <a:lnTo>
                    <a:pt x="2629155" y="425741"/>
                  </a:lnTo>
                  <a:lnTo>
                    <a:pt x="2614295" y="447675"/>
                  </a:lnTo>
                  <a:lnTo>
                    <a:pt x="2639440" y="455802"/>
                  </a:lnTo>
                  <a:lnTo>
                    <a:pt x="2641091" y="471804"/>
                  </a:lnTo>
                  <a:lnTo>
                    <a:pt x="2628324" y="471378"/>
                  </a:lnTo>
                  <a:lnTo>
                    <a:pt x="2615533" y="471058"/>
                  </a:lnTo>
                  <a:lnTo>
                    <a:pt x="2602694" y="470858"/>
                  </a:lnTo>
                  <a:lnTo>
                    <a:pt x="2589783" y="470788"/>
                  </a:lnTo>
                  <a:lnTo>
                    <a:pt x="2573829" y="470858"/>
                  </a:lnTo>
                  <a:lnTo>
                    <a:pt x="2557970" y="471058"/>
                  </a:lnTo>
                  <a:lnTo>
                    <a:pt x="2542206" y="471378"/>
                  </a:lnTo>
                  <a:lnTo>
                    <a:pt x="2526538" y="471804"/>
                  </a:lnTo>
                  <a:lnTo>
                    <a:pt x="2524887" y="455802"/>
                  </a:lnTo>
                  <a:lnTo>
                    <a:pt x="2568194" y="444880"/>
                  </a:lnTo>
                  <a:lnTo>
                    <a:pt x="2599100" y="408685"/>
                  </a:lnTo>
                  <a:lnTo>
                    <a:pt x="2638292" y="356298"/>
                  </a:lnTo>
                  <a:lnTo>
                    <a:pt x="2659126" y="327532"/>
                  </a:lnTo>
                  <a:lnTo>
                    <a:pt x="2613279" y="253111"/>
                  </a:lnTo>
                  <a:lnTo>
                    <a:pt x="2578480" y="198246"/>
                  </a:lnTo>
                  <a:lnTo>
                    <a:pt x="2527934" y="174751"/>
                  </a:lnTo>
                  <a:lnTo>
                    <a:pt x="2526156" y="158750"/>
                  </a:lnTo>
                  <a:close/>
                </a:path>
                <a:path w="4298315" h="643255">
                  <a:moveTo>
                    <a:pt x="1416684" y="152653"/>
                  </a:moveTo>
                  <a:lnTo>
                    <a:pt x="1463928" y="156717"/>
                  </a:lnTo>
                  <a:lnTo>
                    <a:pt x="1477500" y="158791"/>
                  </a:lnTo>
                  <a:lnTo>
                    <a:pt x="1489440" y="160258"/>
                  </a:lnTo>
                  <a:lnTo>
                    <a:pt x="1499737" y="161129"/>
                  </a:lnTo>
                  <a:lnTo>
                    <a:pt x="1508378" y="161416"/>
                  </a:lnTo>
                  <a:lnTo>
                    <a:pt x="1535164" y="161347"/>
                  </a:lnTo>
                  <a:lnTo>
                    <a:pt x="1560639" y="161147"/>
                  </a:lnTo>
                  <a:lnTo>
                    <a:pt x="1584781" y="160827"/>
                  </a:lnTo>
                  <a:lnTo>
                    <a:pt x="1607565" y="160400"/>
                  </a:lnTo>
                  <a:lnTo>
                    <a:pt x="1609470" y="177164"/>
                  </a:lnTo>
                  <a:lnTo>
                    <a:pt x="1531874" y="196976"/>
                  </a:lnTo>
                  <a:lnTo>
                    <a:pt x="1542708" y="211643"/>
                  </a:lnTo>
                  <a:lnTo>
                    <a:pt x="1550447" y="227250"/>
                  </a:lnTo>
                  <a:lnTo>
                    <a:pt x="1555091" y="243786"/>
                  </a:lnTo>
                  <a:lnTo>
                    <a:pt x="1556639" y="261238"/>
                  </a:lnTo>
                  <a:lnTo>
                    <a:pt x="1554208" y="286815"/>
                  </a:lnTo>
                  <a:lnTo>
                    <a:pt x="1534725" y="329729"/>
                  </a:lnTo>
                  <a:lnTo>
                    <a:pt x="1496597" y="361092"/>
                  </a:lnTo>
                  <a:lnTo>
                    <a:pt x="1445301" y="377094"/>
                  </a:lnTo>
                  <a:lnTo>
                    <a:pt x="1415033" y="379094"/>
                  </a:lnTo>
                  <a:lnTo>
                    <a:pt x="1395817" y="378380"/>
                  </a:lnTo>
                  <a:lnTo>
                    <a:pt x="1377791" y="376237"/>
                  </a:lnTo>
                  <a:lnTo>
                    <a:pt x="1360955" y="372665"/>
                  </a:lnTo>
                  <a:lnTo>
                    <a:pt x="1345310" y="367664"/>
                  </a:lnTo>
                  <a:lnTo>
                    <a:pt x="1339623" y="379069"/>
                  </a:lnTo>
                  <a:lnTo>
                    <a:pt x="1335531" y="389461"/>
                  </a:lnTo>
                  <a:lnTo>
                    <a:pt x="1333059" y="398829"/>
                  </a:lnTo>
                  <a:lnTo>
                    <a:pt x="1332229" y="407162"/>
                  </a:lnTo>
                  <a:lnTo>
                    <a:pt x="1332229" y="413003"/>
                  </a:lnTo>
                  <a:lnTo>
                    <a:pt x="1377822" y="421893"/>
                  </a:lnTo>
                  <a:lnTo>
                    <a:pt x="1388413" y="421868"/>
                  </a:lnTo>
                  <a:lnTo>
                    <a:pt x="1400159" y="421782"/>
                  </a:lnTo>
                  <a:lnTo>
                    <a:pt x="1413023" y="421626"/>
                  </a:lnTo>
                  <a:lnTo>
                    <a:pt x="1426971" y="421386"/>
                  </a:lnTo>
                  <a:lnTo>
                    <a:pt x="1441211" y="421199"/>
                  </a:lnTo>
                  <a:lnTo>
                    <a:pt x="1454785" y="421036"/>
                  </a:lnTo>
                  <a:lnTo>
                    <a:pt x="1467691" y="420921"/>
                  </a:lnTo>
                  <a:lnTo>
                    <a:pt x="1479930" y="420877"/>
                  </a:lnTo>
                  <a:lnTo>
                    <a:pt x="1506599" y="422187"/>
                  </a:lnTo>
                  <a:lnTo>
                    <a:pt x="1550171" y="432665"/>
                  </a:lnTo>
                  <a:lnTo>
                    <a:pt x="1589912" y="468201"/>
                  </a:lnTo>
                  <a:lnTo>
                    <a:pt x="1597532" y="505332"/>
                  </a:lnTo>
                  <a:lnTo>
                    <a:pt x="1593649" y="535100"/>
                  </a:lnTo>
                  <a:lnTo>
                    <a:pt x="1562546" y="585253"/>
                  </a:lnTo>
                  <a:lnTo>
                    <a:pt x="1503247" y="622091"/>
                  </a:lnTo>
                  <a:lnTo>
                    <a:pt x="1433040" y="640899"/>
                  </a:lnTo>
                  <a:lnTo>
                    <a:pt x="1394840" y="643254"/>
                  </a:lnTo>
                  <a:lnTo>
                    <a:pt x="1364239" y="642062"/>
                  </a:lnTo>
                  <a:lnTo>
                    <a:pt x="1313134" y="632485"/>
                  </a:lnTo>
                  <a:lnTo>
                    <a:pt x="1276103" y="613745"/>
                  </a:lnTo>
                  <a:lnTo>
                    <a:pt x="1254887" y="574293"/>
                  </a:lnTo>
                  <a:lnTo>
                    <a:pt x="1258151" y="554390"/>
                  </a:lnTo>
                  <a:lnTo>
                    <a:pt x="1267952" y="534130"/>
                  </a:lnTo>
                  <a:lnTo>
                    <a:pt x="1284301" y="513536"/>
                  </a:lnTo>
                  <a:lnTo>
                    <a:pt x="1307210" y="492632"/>
                  </a:lnTo>
                  <a:lnTo>
                    <a:pt x="1292062" y="484751"/>
                  </a:lnTo>
                  <a:lnTo>
                    <a:pt x="1281271" y="475202"/>
                  </a:lnTo>
                  <a:lnTo>
                    <a:pt x="1274814" y="463986"/>
                  </a:lnTo>
                  <a:lnTo>
                    <a:pt x="1272666" y="451103"/>
                  </a:lnTo>
                  <a:lnTo>
                    <a:pt x="1275832" y="432814"/>
                  </a:lnTo>
                  <a:lnTo>
                    <a:pt x="1285319" y="411083"/>
                  </a:lnTo>
                  <a:lnTo>
                    <a:pt x="1301116" y="385899"/>
                  </a:lnTo>
                  <a:lnTo>
                    <a:pt x="1323213" y="357250"/>
                  </a:lnTo>
                  <a:lnTo>
                    <a:pt x="1300950" y="340560"/>
                  </a:lnTo>
                  <a:lnTo>
                    <a:pt x="1285033" y="320214"/>
                  </a:lnTo>
                  <a:lnTo>
                    <a:pt x="1275474" y="296225"/>
                  </a:lnTo>
                  <a:lnTo>
                    <a:pt x="1272285" y="268604"/>
                  </a:lnTo>
                  <a:lnTo>
                    <a:pt x="1274736" y="243770"/>
                  </a:lnTo>
                  <a:lnTo>
                    <a:pt x="1294306" y="201721"/>
                  </a:lnTo>
                  <a:lnTo>
                    <a:pt x="1332567" y="170602"/>
                  </a:lnTo>
                  <a:lnTo>
                    <a:pt x="1385232" y="154652"/>
                  </a:lnTo>
                  <a:lnTo>
                    <a:pt x="1416684" y="152653"/>
                  </a:lnTo>
                  <a:close/>
                </a:path>
                <a:path w="4298315" h="643255">
                  <a:moveTo>
                    <a:pt x="3321938" y="151002"/>
                  </a:moveTo>
                  <a:lnTo>
                    <a:pt x="3347037" y="152195"/>
                  </a:lnTo>
                  <a:lnTo>
                    <a:pt x="3371659" y="155781"/>
                  </a:lnTo>
                  <a:lnTo>
                    <a:pt x="3395805" y="161772"/>
                  </a:lnTo>
                  <a:lnTo>
                    <a:pt x="3419475" y="170179"/>
                  </a:lnTo>
                  <a:lnTo>
                    <a:pt x="3413589" y="194034"/>
                  </a:lnTo>
                  <a:lnTo>
                    <a:pt x="3408108" y="218519"/>
                  </a:lnTo>
                  <a:lnTo>
                    <a:pt x="3403008" y="243599"/>
                  </a:lnTo>
                  <a:lnTo>
                    <a:pt x="3398265" y="269239"/>
                  </a:lnTo>
                  <a:lnTo>
                    <a:pt x="3379851" y="272288"/>
                  </a:lnTo>
                  <a:lnTo>
                    <a:pt x="3354070" y="188594"/>
                  </a:lnTo>
                  <a:lnTo>
                    <a:pt x="3348101" y="186308"/>
                  </a:lnTo>
                  <a:lnTo>
                    <a:pt x="3339973" y="185165"/>
                  </a:lnTo>
                  <a:lnTo>
                    <a:pt x="3329685" y="185165"/>
                  </a:lnTo>
                  <a:lnTo>
                    <a:pt x="3280144" y="203971"/>
                  </a:lnTo>
                  <a:lnTo>
                    <a:pt x="3256387" y="236587"/>
                  </a:lnTo>
                  <a:lnTo>
                    <a:pt x="3244107" y="281199"/>
                  </a:lnTo>
                  <a:lnTo>
                    <a:pt x="3242563" y="307720"/>
                  </a:lnTo>
                  <a:lnTo>
                    <a:pt x="3244512" y="338246"/>
                  </a:lnTo>
                  <a:lnTo>
                    <a:pt x="3260030" y="386391"/>
                  </a:lnTo>
                  <a:lnTo>
                    <a:pt x="3290718" y="417562"/>
                  </a:lnTo>
                  <a:lnTo>
                    <a:pt x="3334863" y="433044"/>
                  </a:lnTo>
                  <a:lnTo>
                    <a:pt x="3361816" y="434975"/>
                  </a:lnTo>
                  <a:lnTo>
                    <a:pt x="3375701" y="434590"/>
                  </a:lnTo>
                  <a:lnTo>
                    <a:pt x="3389931" y="433419"/>
                  </a:lnTo>
                  <a:lnTo>
                    <a:pt x="3404518" y="431438"/>
                  </a:lnTo>
                  <a:lnTo>
                    <a:pt x="3419475" y="428625"/>
                  </a:lnTo>
                  <a:lnTo>
                    <a:pt x="3422141" y="448690"/>
                  </a:lnTo>
                  <a:lnTo>
                    <a:pt x="3394092" y="462506"/>
                  </a:lnTo>
                  <a:lnTo>
                    <a:pt x="3365579" y="472344"/>
                  </a:lnTo>
                  <a:lnTo>
                    <a:pt x="3336613" y="478230"/>
                  </a:lnTo>
                  <a:lnTo>
                    <a:pt x="3307206" y="480187"/>
                  </a:lnTo>
                  <a:lnTo>
                    <a:pt x="3272176" y="477539"/>
                  </a:lnTo>
                  <a:lnTo>
                    <a:pt x="3211927" y="456291"/>
                  </a:lnTo>
                  <a:lnTo>
                    <a:pt x="3166014" y="414615"/>
                  </a:lnTo>
                  <a:lnTo>
                    <a:pt x="3142392" y="357846"/>
                  </a:lnTo>
                  <a:lnTo>
                    <a:pt x="3139439" y="324103"/>
                  </a:lnTo>
                  <a:lnTo>
                    <a:pt x="3142654" y="287285"/>
                  </a:lnTo>
                  <a:lnTo>
                    <a:pt x="3168372" y="224698"/>
                  </a:lnTo>
                  <a:lnTo>
                    <a:pt x="3218354" y="177952"/>
                  </a:lnTo>
                  <a:lnTo>
                    <a:pt x="3283886" y="154001"/>
                  </a:lnTo>
                  <a:lnTo>
                    <a:pt x="3321938" y="151002"/>
                  </a:lnTo>
                  <a:close/>
                </a:path>
                <a:path w="4298315" h="643255">
                  <a:moveTo>
                    <a:pt x="2340355" y="151002"/>
                  </a:moveTo>
                  <a:lnTo>
                    <a:pt x="2412079" y="161861"/>
                  </a:lnTo>
                  <a:lnTo>
                    <a:pt x="2467229" y="194437"/>
                  </a:lnTo>
                  <a:lnTo>
                    <a:pt x="2502376" y="244728"/>
                  </a:lnTo>
                  <a:lnTo>
                    <a:pt x="2514091" y="309117"/>
                  </a:lnTo>
                  <a:lnTo>
                    <a:pt x="2510922" y="345483"/>
                  </a:lnTo>
                  <a:lnTo>
                    <a:pt x="2485534" y="407308"/>
                  </a:lnTo>
                  <a:lnTo>
                    <a:pt x="2435858" y="453558"/>
                  </a:lnTo>
                  <a:lnTo>
                    <a:pt x="2369512" y="477232"/>
                  </a:lnTo>
                  <a:lnTo>
                    <a:pt x="2330577" y="480187"/>
                  </a:lnTo>
                  <a:lnTo>
                    <a:pt x="2292953" y="477398"/>
                  </a:lnTo>
                  <a:lnTo>
                    <a:pt x="2229707" y="455058"/>
                  </a:lnTo>
                  <a:lnTo>
                    <a:pt x="2183415" y="411384"/>
                  </a:lnTo>
                  <a:lnTo>
                    <a:pt x="2159793" y="352901"/>
                  </a:lnTo>
                  <a:lnTo>
                    <a:pt x="2156841" y="318515"/>
                  </a:lnTo>
                  <a:lnTo>
                    <a:pt x="2159936" y="283487"/>
                  </a:lnTo>
                  <a:lnTo>
                    <a:pt x="2184701" y="223289"/>
                  </a:lnTo>
                  <a:lnTo>
                    <a:pt x="2233324" y="177524"/>
                  </a:lnTo>
                  <a:lnTo>
                    <a:pt x="2300329" y="153953"/>
                  </a:lnTo>
                  <a:lnTo>
                    <a:pt x="2340355" y="151002"/>
                  </a:lnTo>
                  <a:close/>
                </a:path>
                <a:path w="4298315" h="643255">
                  <a:moveTo>
                    <a:pt x="668908" y="149987"/>
                  </a:moveTo>
                  <a:lnTo>
                    <a:pt x="673988" y="152653"/>
                  </a:lnTo>
                  <a:lnTo>
                    <a:pt x="673988" y="188849"/>
                  </a:lnTo>
                  <a:lnTo>
                    <a:pt x="703945" y="172327"/>
                  </a:lnTo>
                  <a:lnTo>
                    <a:pt x="734567" y="160496"/>
                  </a:lnTo>
                  <a:lnTo>
                    <a:pt x="765857" y="153380"/>
                  </a:lnTo>
                  <a:lnTo>
                    <a:pt x="797813" y="151002"/>
                  </a:lnTo>
                  <a:lnTo>
                    <a:pt x="799591" y="153415"/>
                  </a:lnTo>
                  <a:lnTo>
                    <a:pt x="794254" y="180465"/>
                  </a:lnTo>
                  <a:lnTo>
                    <a:pt x="789082" y="208454"/>
                  </a:lnTo>
                  <a:lnTo>
                    <a:pt x="784054" y="237372"/>
                  </a:lnTo>
                  <a:lnTo>
                    <a:pt x="779144" y="267207"/>
                  </a:lnTo>
                  <a:lnTo>
                    <a:pt x="759713" y="270637"/>
                  </a:lnTo>
                  <a:lnTo>
                    <a:pt x="746783" y="229542"/>
                  </a:lnTo>
                  <a:lnTo>
                    <a:pt x="716533" y="201929"/>
                  </a:lnTo>
                  <a:lnTo>
                    <a:pt x="707439" y="202644"/>
                  </a:lnTo>
                  <a:lnTo>
                    <a:pt x="697309" y="204787"/>
                  </a:lnTo>
                  <a:lnTo>
                    <a:pt x="686155" y="208359"/>
                  </a:lnTo>
                  <a:lnTo>
                    <a:pt x="673988" y="213360"/>
                  </a:lnTo>
                  <a:lnTo>
                    <a:pt x="673988" y="356996"/>
                  </a:lnTo>
                  <a:lnTo>
                    <a:pt x="674163" y="401478"/>
                  </a:lnTo>
                  <a:lnTo>
                    <a:pt x="677671" y="441451"/>
                  </a:lnTo>
                  <a:lnTo>
                    <a:pt x="730884" y="455802"/>
                  </a:lnTo>
                  <a:lnTo>
                    <a:pt x="731901" y="471804"/>
                  </a:lnTo>
                  <a:lnTo>
                    <a:pt x="704417" y="471378"/>
                  </a:lnTo>
                  <a:lnTo>
                    <a:pt x="677576" y="471058"/>
                  </a:lnTo>
                  <a:lnTo>
                    <a:pt x="651355" y="470858"/>
                  </a:lnTo>
                  <a:lnTo>
                    <a:pt x="625728" y="470788"/>
                  </a:lnTo>
                  <a:lnTo>
                    <a:pt x="601630" y="470858"/>
                  </a:lnTo>
                  <a:lnTo>
                    <a:pt x="577532" y="471058"/>
                  </a:lnTo>
                  <a:lnTo>
                    <a:pt x="553434" y="471378"/>
                  </a:lnTo>
                  <a:lnTo>
                    <a:pt x="529335" y="471804"/>
                  </a:lnTo>
                  <a:lnTo>
                    <a:pt x="527684" y="455802"/>
                  </a:lnTo>
                  <a:lnTo>
                    <a:pt x="570102" y="443991"/>
                  </a:lnTo>
                  <a:lnTo>
                    <a:pt x="578842" y="405455"/>
                  </a:lnTo>
                  <a:lnTo>
                    <a:pt x="578865" y="392811"/>
                  </a:lnTo>
                  <a:lnTo>
                    <a:pt x="578865" y="280924"/>
                  </a:lnTo>
                  <a:lnTo>
                    <a:pt x="578500" y="233806"/>
                  </a:lnTo>
                  <a:lnTo>
                    <a:pt x="529589" y="189229"/>
                  </a:lnTo>
                  <a:lnTo>
                    <a:pt x="527684" y="175513"/>
                  </a:lnTo>
                  <a:lnTo>
                    <a:pt x="565521" y="169632"/>
                  </a:lnTo>
                  <a:lnTo>
                    <a:pt x="601678" y="163417"/>
                  </a:lnTo>
                  <a:lnTo>
                    <a:pt x="636144" y="156868"/>
                  </a:lnTo>
                  <a:lnTo>
                    <a:pt x="668908" y="149987"/>
                  </a:lnTo>
                  <a:close/>
                </a:path>
                <a:path w="4298315" h="643255">
                  <a:moveTo>
                    <a:pt x="3606037" y="149732"/>
                  </a:moveTo>
                  <a:lnTo>
                    <a:pt x="3609721" y="152400"/>
                  </a:lnTo>
                  <a:lnTo>
                    <a:pt x="3608814" y="175851"/>
                  </a:lnTo>
                  <a:lnTo>
                    <a:pt x="3608181" y="200088"/>
                  </a:lnTo>
                  <a:lnTo>
                    <a:pt x="3607810" y="225087"/>
                  </a:lnTo>
                  <a:lnTo>
                    <a:pt x="3607688" y="250825"/>
                  </a:lnTo>
                  <a:lnTo>
                    <a:pt x="3607688" y="377063"/>
                  </a:lnTo>
                  <a:lnTo>
                    <a:pt x="3608064" y="423283"/>
                  </a:lnTo>
                  <a:lnTo>
                    <a:pt x="3658615" y="455802"/>
                  </a:lnTo>
                  <a:lnTo>
                    <a:pt x="3659631" y="471804"/>
                  </a:lnTo>
                  <a:lnTo>
                    <a:pt x="3634839" y="471378"/>
                  </a:lnTo>
                  <a:lnTo>
                    <a:pt x="3610165" y="471058"/>
                  </a:lnTo>
                  <a:lnTo>
                    <a:pt x="3585587" y="470858"/>
                  </a:lnTo>
                  <a:lnTo>
                    <a:pt x="3561079" y="470788"/>
                  </a:lnTo>
                  <a:lnTo>
                    <a:pt x="3536217" y="470858"/>
                  </a:lnTo>
                  <a:lnTo>
                    <a:pt x="3511534" y="471058"/>
                  </a:lnTo>
                  <a:lnTo>
                    <a:pt x="3487017" y="471378"/>
                  </a:lnTo>
                  <a:lnTo>
                    <a:pt x="3462654" y="471804"/>
                  </a:lnTo>
                  <a:lnTo>
                    <a:pt x="3461004" y="455802"/>
                  </a:lnTo>
                  <a:lnTo>
                    <a:pt x="3503549" y="443991"/>
                  </a:lnTo>
                  <a:lnTo>
                    <a:pt x="3508629" y="442721"/>
                  </a:lnTo>
                  <a:lnTo>
                    <a:pt x="3511423" y="439292"/>
                  </a:lnTo>
                  <a:lnTo>
                    <a:pt x="3512565" y="390143"/>
                  </a:lnTo>
                  <a:lnTo>
                    <a:pt x="3512565" y="282320"/>
                  </a:lnTo>
                  <a:lnTo>
                    <a:pt x="3512200" y="240220"/>
                  </a:lnTo>
                  <a:lnTo>
                    <a:pt x="3511169" y="201549"/>
                  </a:lnTo>
                  <a:lnTo>
                    <a:pt x="3463289" y="189229"/>
                  </a:lnTo>
                  <a:lnTo>
                    <a:pt x="3461384" y="175513"/>
                  </a:lnTo>
                  <a:lnTo>
                    <a:pt x="3501292" y="169253"/>
                  </a:lnTo>
                  <a:lnTo>
                    <a:pt x="3538712" y="162861"/>
                  </a:lnTo>
                  <a:lnTo>
                    <a:pt x="3573631" y="156350"/>
                  </a:lnTo>
                  <a:lnTo>
                    <a:pt x="3606037" y="149732"/>
                  </a:lnTo>
                  <a:close/>
                </a:path>
                <a:path w="4298315" h="643255">
                  <a:moveTo>
                    <a:pt x="3046729" y="149732"/>
                  </a:moveTo>
                  <a:lnTo>
                    <a:pt x="3050412" y="152400"/>
                  </a:lnTo>
                  <a:lnTo>
                    <a:pt x="3049506" y="175851"/>
                  </a:lnTo>
                  <a:lnTo>
                    <a:pt x="3048873" y="200088"/>
                  </a:lnTo>
                  <a:lnTo>
                    <a:pt x="3048502" y="225087"/>
                  </a:lnTo>
                  <a:lnTo>
                    <a:pt x="3048380" y="250825"/>
                  </a:lnTo>
                  <a:lnTo>
                    <a:pt x="3048380" y="377063"/>
                  </a:lnTo>
                  <a:lnTo>
                    <a:pt x="3048756" y="423283"/>
                  </a:lnTo>
                  <a:lnTo>
                    <a:pt x="3099307" y="455802"/>
                  </a:lnTo>
                  <a:lnTo>
                    <a:pt x="3100324" y="471804"/>
                  </a:lnTo>
                  <a:lnTo>
                    <a:pt x="3075531" y="471378"/>
                  </a:lnTo>
                  <a:lnTo>
                    <a:pt x="3050857" y="471058"/>
                  </a:lnTo>
                  <a:lnTo>
                    <a:pt x="3026279" y="470858"/>
                  </a:lnTo>
                  <a:lnTo>
                    <a:pt x="3001772" y="470788"/>
                  </a:lnTo>
                  <a:lnTo>
                    <a:pt x="2976909" y="470858"/>
                  </a:lnTo>
                  <a:lnTo>
                    <a:pt x="2952226" y="471058"/>
                  </a:lnTo>
                  <a:lnTo>
                    <a:pt x="2927709" y="471378"/>
                  </a:lnTo>
                  <a:lnTo>
                    <a:pt x="2903347" y="471804"/>
                  </a:lnTo>
                  <a:lnTo>
                    <a:pt x="2901696" y="455802"/>
                  </a:lnTo>
                  <a:lnTo>
                    <a:pt x="2944240" y="443991"/>
                  </a:lnTo>
                  <a:lnTo>
                    <a:pt x="2949321" y="442721"/>
                  </a:lnTo>
                  <a:lnTo>
                    <a:pt x="2952114" y="439292"/>
                  </a:lnTo>
                  <a:lnTo>
                    <a:pt x="2953257" y="390143"/>
                  </a:lnTo>
                  <a:lnTo>
                    <a:pt x="2953257" y="282320"/>
                  </a:lnTo>
                  <a:lnTo>
                    <a:pt x="2952892" y="240220"/>
                  </a:lnTo>
                  <a:lnTo>
                    <a:pt x="2951860" y="201549"/>
                  </a:lnTo>
                  <a:lnTo>
                    <a:pt x="2903981" y="189229"/>
                  </a:lnTo>
                  <a:lnTo>
                    <a:pt x="2902077" y="175513"/>
                  </a:lnTo>
                  <a:lnTo>
                    <a:pt x="2941984" y="169253"/>
                  </a:lnTo>
                  <a:lnTo>
                    <a:pt x="2979404" y="162861"/>
                  </a:lnTo>
                  <a:lnTo>
                    <a:pt x="3014323" y="156350"/>
                  </a:lnTo>
                  <a:lnTo>
                    <a:pt x="3046729" y="149732"/>
                  </a:lnTo>
                  <a:close/>
                </a:path>
                <a:path w="4298315" h="643255">
                  <a:moveTo>
                    <a:pt x="959484" y="149732"/>
                  </a:moveTo>
                  <a:lnTo>
                    <a:pt x="963167" y="152400"/>
                  </a:lnTo>
                  <a:lnTo>
                    <a:pt x="962261" y="174573"/>
                  </a:lnTo>
                  <a:lnTo>
                    <a:pt x="961628" y="199199"/>
                  </a:lnTo>
                  <a:lnTo>
                    <a:pt x="961257" y="226302"/>
                  </a:lnTo>
                  <a:lnTo>
                    <a:pt x="961135" y="255904"/>
                  </a:lnTo>
                  <a:lnTo>
                    <a:pt x="961135" y="359028"/>
                  </a:lnTo>
                  <a:lnTo>
                    <a:pt x="969869" y="406427"/>
                  </a:lnTo>
                  <a:lnTo>
                    <a:pt x="1007294" y="433601"/>
                  </a:lnTo>
                  <a:lnTo>
                    <a:pt x="1020699" y="434720"/>
                  </a:lnTo>
                  <a:lnTo>
                    <a:pt x="1036272" y="433861"/>
                  </a:lnTo>
                  <a:lnTo>
                    <a:pt x="1051178" y="431276"/>
                  </a:lnTo>
                  <a:lnTo>
                    <a:pt x="1065418" y="426952"/>
                  </a:lnTo>
                  <a:lnTo>
                    <a:pt x="1078991" y="420877"/>
                  </a:lnTo>
                  <a:lnTo>
                    <a:pt x="1078991" y="278256"/>
                  </a:lnTo>
                  <a:lnTo>
                    <a:pt x="1078626" y="235489"/>
                  </a:lnTo>
                  <a:lnTo>
                    <a:pt x="1032382" y="189229"/>
                  </a:lnTo>
                  <a:lnTo>
                    <a:pt x="1030477" y="175513"/>
                  </a:lnTo>
                  <a:lnTo>
                    <a:pt x="1069052" y="169253"/>
                  </a:lnTo>
                  <a:lnTo>
                    <a:pt x="1105519" y="162861"/>
                  </a:lnTo>
                  <a:lnTo>
                    <a:pt x="1139866" y="156350"/>
                  </a:lnTo>
                  <a:lnTo>
                    <a:pt x="1172082" y="149732"/>
                  </a:lnTo>
                  <a:lnTo>
                    <a:pt x="1176019" y="152400"/>
                  </a:lnTo>
                  <a:lnTo>
                    <a:pt x="1175019" y="175067"/>
                  </a:lnTo>
                  <a:lnTo>
                    <a:pt x="1174305" y="200199"/>
                  </a:lnTo>
                  <a:lnTo>
                    <a:pt x="1173876" y="227784"/>
                  </a:lnTo>
                  <a:lnTo>
                    <a:pt x="1173733" y="257810"/>
                  </a:lnTo>
                  <a:lnTo>
                    <a:pt x="1173757" y="312670"/>
                  </a:lnTo>
                  <a:lnTo>
                    <a:pt x="1173829" y="355695"/>
                  </a:lnTo>
                  <a:lnTo>
                    <a:pt x="1174114" y="406145"/>
                  </a:lnTo>
                  <a:lnTo>
                    <a:pt x="1182496" y="440308"/>
                  </a:lnTo>
                  <a:lnTo>
                    <a:pt x="1185544" y="443229"/>
                  </a:lnTo>
                  <a:lnTo>
                    <a:pt x="1222628" y="448690"/>
                  </a:lnTo>
                  <a:lnTo>
                    <a:pt x="1224279" y="463423"/>
                  </a:lnTo>
                  <a:lnTo>
                    <a:pt x="1201015" y="470757"/>
                  </a:lnTo>
                  <a:lnTo>
                    <a:pt x="1179417" y="475996"/>
                  </a:lnTo>
                  <a:lnTo>
                    <a:pt x="1159486" y="479139"/>
                  </a:lnTo>
                  <a:lnTo>
                    <a:pt x="1141221" y="480187"/>
                  </a:lnTo>
                  <a:lnTo>
                    <a:pt x="1120745" y="477924"/>
                  </a:lnTo>
                  <a:lnTo>
                    <a:pt x="1104090" y="471138"/>
                  </a:lnTo>
                  <a:lnTo>
                    <a:pt x="1091269" y="459827"/>
                  </a:lnTo>
                  <a:lnTo>
                    <a:pt x="1082293" y="443991"/>
                  </a:lnTo>
                  <a:lnTo>
                    <a:pt x="1057169" y="459827"/>
                  </a:lnTo>
                  <a:lnTo>
                    <a:pt x="1030938" y="471138"/>
                  </a:lnTo>
                  <a:lnTo>
                    <a:pt x="1003587" y="477924"/>
                  </a:lnTo>
                  <a:lnTo>
                    <a:pt x="975105" y="480187"/>
                  </a:lnTo>
                  <a:lnTo>
                    <a:pt x="949702" y="478518"/>
                  </a:lnTo>
                  <a:lnTo>
                    <a:pt x="908847" y="465131"/>
                  </a:lnTo>
                  <a:lnTo>
                    <a:pt x="872870" y="421211"/>
                  </a:lnTo>
                  <a:lnTo>
                    <a:pt x="866013" y="378078"/>
                  </a:lnTo>
                  <a:lnTo>
                    <a:pt x="866013" y="307086"/>
                  </a:lnTo>
                  <a:lnTo>
                    <a:pt x="865919" y="273629"/>
                  </a:lnTo>
                  <a:lnTo>
                    <a:pt x="865647" y="244887"/>
                  </a:lnTo>
                  <a:lnTo>
                    <a:pt x="865209" y="220860"/>
                  </a:lnTo>
                  <a:lnTo>
                    <a:pt x="864615" y="201549"/>
                  </a:lnTo>
                  <a:lnTo>
                    <a:pt x="816737" y="189229"/>
                  </a:lnTo>
                  <a:lnTo>
                    <a:pt x="814704" y="175513"/>
                  </a:lnTo>
                  <a:lnTo>
                    <a:pt x="854543" y="169253"/>
                  </a:lnTo>
                  <a:lnTo>
                    <a:pt x="891952" y="162861"/>
                  </a:lnTo>
                  <a:lnTo>
                    <a:pt x="926933" y="156350"/>
                  </a:lnTo>
                  <a:lnTo>
                    <a:pt x="959484" y="149732"/>
                  </a:lnTo>
                  <a:close/>
                </a:path>
                <a:path w="4298315" h="643255">
                  <a:moveTo>
                    <a:pt x="3820668" y="74675"/>
                  </a:moveTo>
                  <a:lnTo>
                    <a:pt x="3825366" y="77088"/>
                  </a:lnTo>
                  <a:lnTo>
                    <a:pt x="3824940" y="97613"/>
                  </a:lnTo>
                  <a:lnTo>
                    <a:pt x="3824620" y="118792"/>
                  </a:lnTo>
                  <a:lnTo>
                    <a:pt x="3824420" y="140614"/>
                  </a:lnTo>
                  <a:lnTo>
                    <a:pt x="3824351" y="163067"/>
                  </a:lnTo>
                  <a:lnTo>
                    <a:pt x="3918077" y="163067"/>
                  </a:lnTo>
                  <a:lnTo>
                    <a:pt x="3918077" y="199643"/>
                  </a:lnTo>
                  <a:lnTo>
                    <a:pt x="3824351" y="199643"/>
                  </a:lnTo>
                  <a:lnTo>
                    <a:pt x="3823497" y="249862"/>
                  </a:lnTo>
                  <a:lnTo>
                    <a:pt x="3822858" y="296116"/>
                  </a:lnTo>
                  <a:lnTo>
                    <a:pt x="3822457" y="338393"/>
                  </a:lnTo>
                  <a:lnTo>
                    <a:pt x="3822319" y="376681"/>
                  </a:lnTo>
                  <a:lnTo>
                    <a:pt x="3822981" y="392324"/>
                  </a:lnTo>
                  <a:lnTo>
                    <a:pt x="3839088" y="429085"/>
                  </a:lnTo>
                  <a:lnTo>
                    <a:pt x="3872610" y="436371"/>
                  </a:lnTo>
                  <a:lnTo>
                    <a:pt x="3884207" y="436205"/>
                  </a:lnTo>
                  <a:lnTo>
                    <a:pt x="3896328" y="435705"/>
                  </a:lnTo>
                  <a:lnTo>
                    <a:pt x="3908972" y="434871"/>
                  </a:lnTo>
                  <a:lnTo>
                    <a:pt x="3922140" y="433704"/>
                  </a:lnTo>
                  <a:lnTo>
                    <a:pt x="3924807" y="453770"/>
                  </a:lnTo>
                  <a:lnTo>
                    <a:pt x="3898661" y="465199"/>
                  </a:lnTo>
                  <a:lnTo>
                    <a:pt x="3873372" y="473376"/>
                  </a:lnTo>
                  <a:lnTo>
                    <a:pt x="3848941" y="478291"/>
                  </a:lnTo>
                  <a:lnTo>
                    <a:pt x="3825366" y="479932"/>
                  </a:lnTo>
                  <a:lnTo>
                    <a:pt x="3803267" y="478696"/>
                  </a:lnTo>
                  <a:lnTo>
                    <a:pt x="3752850" y="460248"/>
                  </a:lnTo>
                  <a:lnTo>
                    <a:pt x="3728811" y="419671"/>
                  </a:lnTo>
                  <a:lnTo>
                    <a:pt x="3727196" y="401192"/>
                  </a:lnTo>
                  <a:lnTo>
                    <a:pt x="3727334" y="362350"/>
                  </a:lnTo>
                  <a:lnTo>
                    <a:pt x="3727735" y="315531"/>
                  </a:lnTo>
                  <a:lnTo>
                    <a:pt x="3728374" y="260711"/>
                  </a:lnTo>
                  <a:lnTo>
                    <a:pt x="3729228" y="197865"/>
                  </a:lnTo>
                  <a:lnTo>
                    <a:pt x="3684015" y="186181"/>
                  </a:lnTo>
                  <a:lnTo>
                    <a:pt x="3681095" y="168148"/>
                  </a:lnTo>
                  <a:lnTo>
                    <a:pt x="3736975" y="163067"/>
                  </a:lnTo>
                  <a:lnTo>
                    <a:pt x="3768725" y="84454"/>
                  </a:lnTo>
                  <a:lnTo>
                    <a:pt x="3782681" y="81926"/>
                  </a:lnTo>
                  <a:lnTo>
                    <a:pt x="3795982" y="79470"/>
                  </a:lnTo>
                  <a:lnTo>
                    <a:pt x="3808640" y="77061"/>
                  </a:lnTo>
                  <a:lnTo>
                    <a:pt x="3820668" y="74675"/>
                  </a:lnTo>
                  <a:close/>
                </a:path>
                <a:path w="4298315" h="643255">
                  <a:moveTo>
                    <a:pt x="216026" y="33146"/>
                  </a:moveTo>
                  <a:lnTo>
                    <a:pt x="201429" y="33313"/>
                  </a:lnTo>
                  <a:lnTo>
                    <a:pt x="186404" y="33813"/>
                  </a:lnTo>
                  <a:lnTo>
                    <a:pt x="170949" y="34647"/>
                  </a:lnTo>
                  <a:lnTo>
                    <a:pt x="155066" y="35813"/>
                  </a:lnTo>
                  <a:lnTo>
                    <a:pt x="155066" y="436625"/>
                  </a:lnTo>
                  <a:lnTo>
                    <a:pt x="194282" y="440896"/>
                  </a:lnTo>
                  <a:lnTo>
                    <a:pt x="217677" y="441325"/>
                  </a:lnTo>
                  <a:lnTo>
                    <a:pt x="251801" y="438132"/>
                  </a:lnTo>
                  <a:lnTo>
                    <a:pt x="307046" y="412553"/>
                  </a:lnTo>
                  <a:lnTo>
                    <a:pt x="344743" y="361166"/>
                  </a:lnTo>
                  <a:lnTo>
                    <a:pt x="363654" y="283112"/>
                  </a:lnTo>
                  <a:lnTo>
                    <a:pt x="366013" y="234061"/>
                  </a:lnTo>
                  <a:lnTo>
                    <a:pt x="363751" y="186295"/>
                  </a:lnTo>
                  <a:lnTo>
                    <a:pt x="356965" y="145113"/>
                  </a:lnTo>
                  <a:lnTo>
                    <a:pt x="329818" y="82550"/>
                  </a:lnTo>
                  <a:lnTo>
                    <a:pt x="283305" y="45513"/>
                  </a:lnTo>
                  <a:lnTo>
                    <a:pt x="216026" y="33146"/>
                  </a:lnTo>
                  <a:close/>
                </a:path>
                <a:path w="4298315" h="643255">
                  <a:moveTo>
                    <a:pt x="1775714" y="2031"/>
                  </a:moveTo>
                  <a:lnTo>
                    <a:pt x="1816433" y="2605"/>
                  </a:lnTo>
                  <a:lnTo>
                    <a:pt x="1856295" y="3000"/>
                  </a:lnTo>
                  <a:lnTo>
                    <a:pt x="1895300" y="3228"/>
                  </a:lnTo>
                  <a:lnTo>
                    <a:pt x="1933447" y="3301"/>
                  </a:lnTo>
                  <a:lnTo>
                    <a:pt x="2026792" y="3301"/>
                  </a:lnTo>
                  <a:lnTo>
                    <a:pt x="2064992" y="3228"/>
                  </a:lnTo>
                  <a:lnTo>
                    <a:pt x="2104167" y="3000"/>
                  </a:lnTo>
                  <a:lnTo>
                    <a:pt x="2144343" y="2605"/>
                  </a:lnTo>
                  <a:lnTo>
                    <a:pt x="2185542" y="2031"/>
                  </a:lnTo>
                  <a:lnTo>
                    <a:pt x="2187575" y="4699"/>
                  </a:lnTo>
                  <a:lnTo>
                    <a:pt x="2165477" y="127253"/>
                  </a:lnTo>
                  <a:lnTo>
                    <a:pt x="2146680" y="130301"/>
                  </a:lnTo>
                  <a:lnTo>
                    <a:pt x="2124964" y="37845"/>
                  </a:lnTo>
                  <a:lnTo>
                    <a:pt x="2028189" y="37845"/>
                  </a:lnTo>
                  <a:lnTo>
                    <a:pt x="2028189" y="364998"/>
                  </a:lnTo>
                  <a:lnTo>
                    <a:pt x="2028235" y="383885"/>
                  </a:lnTo>
                  <a:lnTo>
                    <a:pt x="2028825" y="429640"/>
                  </a:lnTo>
                  <a:lnTo>
                    <a:pt x="2090419" y="455040"/>
                  </a:lnTo>
                  <a:lnTo>
                    <a:pt x="2091435" y="471804"/>
                  </a:lnTo>
                  <a:lnTo>
                    <a:pt x="2063573" y="471378"/>
                  </a:lnTo>
                  <a:lnTo>
                    <a:pt x="2035603" y="471058"/>
                  </a:lnTo>
                  <a:lnTo>
                    <a:pt x="2007514" y="470858"/>
                  </a:lnTo>
                  <a:lnTo>
                    <a:pt x="1979294" y="470788"/>
                  </a:lnTo>
                  <a:lnTo>
                    <a:pt x="1950122" y="470858"/>
                  </a:lnTo>
                  <a:lnTo>
                    <a:pt x="1921652" y="471058"/>
                  </a:lnTo>
                  <a:lnTo>
                    <a:pt x="1893873" y="471378"/>
                  </a:lnTo>
                  <a:lnTo>
                    <a:pt x="1866772" y="471804"/>
                  </a:lnTo>
                  <a:lnTo>
                    <a:pt x="1865121" y="455040"/>
                  </a:lnTo>
                  <a:lnTo>
                    <a:pt x="1918715" y="440308"/>
                  </a:lnTo>
                  <a:lnTo>
                    <a:pt x="1927859" y="400938"/>
                  </a:lnTo>
                  <a:lnTo>
                    <a:pt x="1927987" y="364998"/>
                  </a:lnTo>
                  <a:lnTo>
                    <a:pt x="1927987" y="37845"/>
                  </a:lnTo>
                  <a:lnTo>
                    <a:pt x="1831593" y="37845"/>
                  </a:lnTo>
                  <a:lnTo>
                    <a:pt x="1800732" y="126873"/>
                  </a:lnTo>
                  <a:lnTo>
                    <a:pt x="1782064" y="129920"/>
                  </a:lnTo>
                  <a:lnTo>
                    <a:pt x="1773301" y="4699"/>
                  </a:lnTo>
                  <a:lnTo>
                    <a:pt x="1775714" y="2031"/>
                  </a:lnTo>
                  <a:close/>
                </a:path>
                <a:path w="4298315" h="643255">
                  <a:moveTo>
                    <a:pt x="227710" y="0"/>
                  </a:moveTo>
                  <a:lnTo>
                    <a:pt x="286313" y="3335"/>
                  </a:lnTo>
                  <a:lnTo>
                    <a:pt x="337153" y="13350"/>
                  </a:lnTo>
                  <a:lnTo>
                    <a:pt x="380230" y="30057"/>
                  </a:lnTo>
                  <a:lnTo>
                    <a:pt x="415543" y="53466"/>
                  </a:lnTo>
                  <a:lnTo>
                    <a:pt x="443120" y="83375"/>
                  </a:lnTo>
                  <a:lnTo>
                    <a:pt x="462803" y="119761"/>
                  </a:lnTo>
                  <a:lnTo>
                    <a:pt x="474604" y="162623"/>
                  </a:lnTo>
                  <a:lnTo>
                    <a:pt x="478535" y="211962"/>
                  </a:lnTo>
                  <a:lnTo>
                    <a:pt x="474176" y="270476"/>
                  </a:lnTo>
                  <a:lnTo>
                    <a:pt x="461089" y="322024"/>
                  </a:lnTo>
                  <a:lnTo>
                    <a:pt x="439263" y="366643"/>
                  </a:lnTo>
                  <a:lnTo>
                    <a:pt x="408685" y="404367"/>
                  </a:lnTo>
                  <a:lnTo>
                    <a:pt x="370256" y="434298"/>
                  </a:lnTo>
                  <a:lnTo>
                    <a:pt x="324707" y="455691"/>
                  </a:lnTo>
                  <a:lnTo>
                    <a:pt x="272061" y="468536"/>
                  </a:lnTo>
                  <a:lnTo>
                    <a:pt x="212343" y="472820"/>
                  </a:lnTo>
                  <a:lnTo>
                    <a:pt x="195391" y="472769"/>
                  </a:lnTo>
                  <a:lnTo>
                    <a:pt x="179403" y="472598"/>
                  </a:lnTo>
                  <a:lnTo>
                    <a:pt x="164391" y="472285"/>
                  </a:lnTo>
                  <a:lnTo>
                    <a:pt x="150367" y="471804"/>
                  </a:lnTo>
                  <a:lnTo>
                    <a:pt x="136489" y="471378"/>
                  </a:lnTo>
                  <a:lnTo>
                    <a:pt x="121920" y="471058"/>
                  </a:lnTo>
                  <a:lnTo>
                    <a:pt x="106683" y="470858"/>
                  </a:lnTo>
                  <a:lnTo>
                    <a:pt x="90804" y="470788"/>
                  </a:lnTo>
                  <a:lnTo>
                    <a:pt x="69016" y="470858"/>
                  </a:lnTo>
                  <a:lnTo>
                    <a:pt x="46894" y="471058"/>
                  </a:lnTo>
                  <a:lnTo>
                    <a:pt x="24439" y="471378"/>
                  </a:lnTo>
                  <a:lnTo>
                    <a:pt x="1650" y="471804"/>
                  </a:lnTo>
                  <a:lnTo>
                    <a:pt x="0" y="455040"/>
                  </a:lnTo>
                  <a:lnTo>
                    <a:pt x="44830" y="442721"/>
                  </a:lnTo>
                  <a:lnTo>
                    <a:pt x="54090" y="425428"/>
                  </a:lnTo>
                  <a:lnTo>
                    <a:pt x="54228" y="418131"/>
                  </a:lnTo>
                  <a:lnTo>
                    <a:pt x="54367" y="410430"/>
                  </a:lnTo>
                  <a:lnTo>
                    <a:pt x="54482" y="402336"/>
                  </a:lnTo>
                  <a:lnTo>
                    <a:pt x="54502" y="393832"/>
                  </a:lnTo>
                  <a:lnTo>
                    <a:pt x="54546" y="384889"/>
                  </a:lnTo>
                  <a:lnTo>
                    <a:pt x="54590" y="375493"/>
                  </a:lnTo>
                  <a:lnTo>
                    <a:pt x="54609" y="365632"/>
                  </a:lnTo>
                  <a:lnTo>
                    <a:pt x="54609" y="98805"/>
                  </a:lnTo>
                  <a:lnTo>
                    <a:pt x="54590" y="90614"/>
                  </a:lnTo>
                  <a:lnTo>
                    <a:pt x="54546" y="82803"/>
                  </a:lnTo>
                  <a:lnTo>
                    <a:pt x="54502" y="75374"/>
                  </a:lnTo>
                  <a:lnTo>
                    <a:pt x="54482" y="68325"/>
                  </a:lnTo>
                  <a:lnTo>
                    <a:pt x="54355" y="59181"/>
                  </a:lnTo>
                  <a:lnTo>
                    <a:pt x="54101" y="50800"/>
                  </a:lnTo>
                  <a:lnTo>
                    <a:pt x="53975" y="43179"/>
                  </a:lnTo>
                  <a:lnTo>
                    <a:pt x="53720" y="37464"/>
                  </a:lnTo>
                  <a:lnTo>
                    <a:pt x="51053" y="33781"/>
                  </a:lnTo>
                  <a:lnTo>
                    <a:pt x="45846" y="32130"/>
                  </a:lnTo>
                  <a:lnTo>
                    <a:pt x="1015" y="19050"/>
                  </a:lnTo>
                  <a:lnTo>
                    <a:pt x="0" y="2031"/>
                  </a:lnTo>
                  <a:lnTo>
                    <a:pt x="23191" y="2605"/>
                  </a:lnTo>
                  <a:lnTo>
                    <a:pt x="45894" y="3000"/>
                  </a:lnTo>
                  <a:lnTo>
                    <a:pt x="68097" y="3228"/>
                  </a:lnTo>
                  <a:lnTo>
                    <a:pt x="89788" y="3301"/>
                  </a:lnTo>
                  <a:lnTo>
                    <a:pt x="107676" y="3204"/>
                  </a:lnTo>
                  <a:lnTo>
                    <a:pt x="125158" y="2905"/>
                  </a:lnTo>
                  <a:lnTo>
                    <a:pt x="142259" y="2391"/>
                  </a:lnTo>
                  <a:lnTo>
                    <a:pt x="159003" y="1650"/>
                  </a:lnTo>
                  <a:lnTo>
                    <a:pt x="175793" y="964"/>
                  </a:lnTo>
                  <a:lnTo>
                    <a:pt x="192833" y="444"/>
                  </a:lnTo>
                  <a:lnTo>
                    <a:pt x="210135" y="115"/>
                  </a:lnTo>
                  <a:lnTo>
                    <a:pt x="22771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bject 23"/>
            <p:cNvSpPr/>
            <p:nvPr>
              <p:custDataLst>
                <p:tags r:id="rId33"/>
              </p:custDataLst>
            </p:nvPr>
          </p:nvSpPr>
          <p:spPr>
            <a:xfrm>
              <a:off x="7446010" y="697991"/>
              <a:ext cx="122809" cy="118491"/>
            </a:xfrm>
            <a:prstGeom prst="rect">
              <a:avLst/>
            </a:prstGeom>
            <a:blipFill>
              <a:blip r:embed="rId5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bject 24"/>
            <p:cNvSpPr/>
            <p:nvPr>
              <p:custDataLst>
                <p:tags r:id="rId34"/>
              </p:custDataLst>
            </p:nvPr>
          </p:nvSpPr>
          <p:spPr>
            <a:xfrm>
              <a:off x="6886701" y="697991"/>
              <a:ext cx="122809" cy="118491"/>
            </a:xfrm>
            <a:prstGeom prst="rect">
              <a:avLst/>
            </a:prstGeom>
            <a:blipFill>
              <a:blip r:embed="rId5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object 25"/>
          <p:cNvGrpSpPr/>
          <p:nvPr>
            <p:custDataLst>
              <p:tags r:id="rId5"/>
            </p:custDataLst>
          </p:nvPr>
        </p:nvGrpSpPr>
        <p:grpSpPr>
          <a:xfrm>
            <a:off x="702563" y="1773935"/>
            <a:ext cx="1953895" cy="597535"/>
            <a:chOff x="702563" y="1773935"/>
            <a:chExt cx="1953895" cy="597535"/>
          </a:xfrm>
        </p:grpSpPr>
        <p:sp>
          <p:nvSpPr>
            <p:cNvPr id="26" name="object 26"/>
            <p:cNvSpPr/>
            <p:nvPr>
              <p:custDataLst>
                <p:tags r:id="rId22"/>
              </p:custDataLst>
            </p:nvPr>
          </p:nvSpPr>
          <p:spPr>
            <a:xfrm>
              <a:off x="715517" y="1786889"/>
              <a:ext cx="1927860" cy="571500"/>
            </a:xfrm>
            <a:custGeom>
              <a:avLst/>
              <a:gdLst/>
              <a:ahLst/>
              <a:cxnLst/>
              <a:rect l="l" t="t" r="r" b="b"/>
              <a:pathLst>
                <a:path w="1927860" h="571500">
                  <a:moveTo>
                    <a:pt x="1252727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1252727" y="571500"/>
                  </a:lnTo>
                  <a:lnTo>
                    <a:pt x="1252727" y="357250"/>
                  </a:lnTo>
                  <a:lnTo>
                    <a:pt x="1656333" y="357250"/>
                  </a:lnTo>
                  <a:lnTo>
                    <a:pt x="1656333" y="428625"/>
                  </a:lnTo>
                  <a:lnTo>
                    <a:pt x="1927859" y="285750"/>
                  </a:lnTo>
                  <a:lnTo>
                    <a:pt x="1656333" y="142875"/>
                  </a:lnTo>
                  <a:lnTo>
                    <a:pt x="1656333" y="214249"/>
                  </a:lnTo>
                  <a:lnTo>
                    <a:pt x="1252727" y="214249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ject 27"/>
            <p:cNvSpPr/>
            <p:nvPr>
              <p:custDataLst>
                <p:tags r:id="rId23"/>
              </p:custDataLst>
            </p:nvPr>
          </p:nvSpPr>
          <p:spPr>
            <a:xfrm>
              <a:off x="715517" y="1786889"/>
              <a:ext cx="1927860" cy="571500"/>
            </a:xfrm>
            <a:custGeom>
              <a:avLst/>
              <a:gdLst/>
              <a:ahLst/>
              <a:cxnLst/>
              <a:rect l="l" t="t" r="r" b="b"/>
              <a:pathLst>
                <a:path w="1927860" h="571500">
                  <a:moveTo>
                    <a:pt x="0" y="0"/>
                  </a:moveTo>
                  <a:lnTo>
                    <a:pt x="1252727" y="0"/>
                  </a:lnTo>
                  <a:lnTo>
                    <a:pt x="1252727" y="214249"/>
                  </a:lnTo>
                  <a:lnTo>
                    <a:pt x="1656333" y="214249"/>
                  </a:lnTo>
                  <a:lnTo>
                    <a:pt x="1656333" y="142875"/>
                  </a:lnTo>
                  <a:lnTo>
                    <a:pt x="1927859" y="285750"/>
                  </a:lnTo>
                  <a:lnTo>
                    <a:pt x="1656333" y="428625"/>
                  </a:lnTo>
                  <a:lnTo>
                    <a:pt x="1656333" y="357250"/>
                  </a:lnTo>
                  <a:lnTo>
                    <a:pt x="1252727" y="357250"/>
                  </a:lnTo>
                  <a:lnTo>
                    <a:pt x="1252727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object 28"/>
          <p:cNvSpPr txBox="1"/>
          <p:nvPr>
            <p:custDataLst>
              <p:tags r:id="rId6"/>
            </p:custDataLst>
          </p:nvPr>
        </p:nvSpPr>
        <p:spPr>
          <a:xfrm>
            <a:off x="1124203" y="1906904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5">
                <a:solidFill>
                  <a:srgbClr val="DBF5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spc="65">
                <a:solidFill>
                  <a:srgbClr val="DBF5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800" b="1" spc="-100">
                <a:solidFill>
                  <a:srgbClr val="DBF5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 b="1" spc="-30">
                <a:solidFill>
                  <a:srgbClr val="DBF5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>
            <p:custDataLst>
              <p:tags r:id="rId7"/>
            </p:custDataLst>
          </p:nvPr>
        </p:nvSpPr>
        <p:spPr>
          <a:xfrm>
            <a:off x="2936494" y="1589354"/>
            <a:ext cx="56343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3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Elixir</a:t>
            </a:r>
            <a:r>
              <a:rPr sz="1800" b="1" u="sng" spc="-1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 spc="1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sulphanilamide</a:t>
            </a:r>
            <a:r>
              <a:rPr sz="1800" b="1" spc="-5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sz="1800" b="1" spc="-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1800" b="1" spc="-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improperly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sz="1800" b="1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sulphanilamide</a:t>
            </a:r>
            <a:r>
              <a:rPr sz="18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sz="18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1800" b="1" spc="-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sz="1800" b="1" spc="-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poisoning</a:t>
            </a:r>
            <a:r>
              <a:rPr sz="1800" b="1" spc="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8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sz="18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sz="18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1937.</a:t>
            </a:r>
            <a:r>
              <a:rPr sz="1800" b="1" spc="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1800" b="1" spc="-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sz="1800" b="1" spc="-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1800" b="1" spc="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deaths </a:t>
            </a:r>
            <a:r>
              <a:rPr sz="1800" b="1" spc="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8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1800" b="1" spc="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sz="1800" b="1" spc="-2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sz="1800" b="1" spc="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object 30"/>
          <p:cNvGrpSpPr/>
          <p:nvPr>
            <p:custDataLst>
              <p:tags r:id="rId8"/>
            </p:custDataLst>
          </p:nvPr>
        </p:nvGrpSpPr>
        <p:grpSpPr>
          <a:xfrm>
            <a:off x="702563" y="3060192"/>
            <a:ext cx="1953895" cy="597535"/>
            <a:chOff x="702563" y="3060192"/>
            <a:chExt cx="1953895" cy="597535"/>
          </a:xfrm>
        </p:grpSpPr>
        <p:sp>
          <p:nvSpPr>
            <p:cNvPr id="31" name="object 31"/>
            <p:cNvSpPr/>
            <p:nvPr>
              <p:custDataLst>
                <p:tags r:id="rId20"/>
              </p:custDataLst>
            </p:nvPr>
          </p:nvSpPr>
          <p:spPr>
            <a:xfrm>
              <a:off x="715517" y="3073146"/>
              <a:ext cx="1927860" cy="571500"/>
            </a:xfrm>
            <a:custGeom>
              <a:avLst/>
              <a:gdLst/>
              <a:ahLst/>
              <a:cxnLst/>
              <a:rect l="l" t="t" r="r" b="b"/>
              <a:pathLst>
                <a:path w="1927860" h="571500">
                  <a:moveTo>
                    <a:pt x="1252727" y="0"/>
                  </a:moveTo>
                  <a:lnTo>
                    <a:pt x="0" y="0"/>
                  </a:lnTo>
                  <a:lnTo>
                    <a:pt x="0" y="571499"/>
                  </a:lnTo>
                  <a:lnTo>
                    <a:pt x="1252727" y="571499"/>
                  </a:lnTo>
                  <a:lnTo>
                    <a:pt x="1252727" y="357250"/>
                  </a:lnTo>
                  <a:lnTo>
                    <a:pt x="1656333" y="357250"/>
                  </a:lnTo>
                  <a:lnTo>
                    <a:pt x="1656333" y="428625"/>
                  </a:lnTo>
                  <a:lnTo>
                    <a:pt x="1927859" y="285750"/>
                  </a:lnTo>
                  <a:lnTo>
                    <a:pt x="1656333" y="142875"/>
                  </a:lnTo>
                  <a:lnTo>
                    <a:pt x="1656333" y="214249"/>
                  </a:lnTo>
                  <a:lnTo>
                    <a:pt x="1252727" y="214249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bject 32"/>
            <p:cNvSpPr/>
            <p:nvPr>
              <p:custDataLst>
                <p:tags r:id="rId21"/>
              </p:custDataLst>
            </p:nvPr>
          </p:nvSpPr>
          <p:spPr>
            <a:xfrm>
              <a:off x="715517" y="3073146"/>
              <a:ext cx="1927860" cy="571500"/>
            </a:xfrm>
            <a:custGeom>
              <a:avLst/>
              <a:gdLst/>
              <a:ahLst/>
              <a:cxnLst/>
              <a:rect l="l" t="t" r="r" b="b"/>
              <a:pathLst>
                <a:path w="1927860" h="571500">
                  <a:moveTo>
                    <a:pt x="0" y="0"/>
                  </a:moveTo>
                  <a:lnTo>
                    <a:pt x="1252727" y="0"/>
                  </a:lnTo>
                  <a:lnTo>
                    <a:pt x="1252727" y="214249"/>
                  </a:lnTo>
                  <a:lnTo>
                    <a:pt x="1656333" y="214249"/>
                  </a:lnTo>
                  <a:lnTo>
                    <a:pt x="1656333" y="142875"/>
                  </a:lnTo>
                  <a:lnTo>
                    <a:pt x="1927859" y="285750"/>
                  </a:lnTo>
                  <a:lnTo>
                    <a:pt x="1656333" y="428625"/>
                  </a:lnTo>
                  <a:lnTo>
                    <a:pt x="1656333" y="357250"/>
                  </a:lnTo>
                  <a:lnTo>
                    <a:pt x="1252727" y="357250"/>
                  </a:lnTo>
                  <a:lnTo>
                    <a:pt x="1252727" y="571499"/>
                  </a:lnTo>
                  <a:lnTo>
                    <a:pt x="0" y="57149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object 33"/>
          <p:cNvSpPr txBox="1"/>
          <p:nvPr>
            <p:custDataLst>
              <p:tags r:id="rId9"/>
            </p:custDataLst>
          </p:nvPr>
        </p:nvSpPr>
        <p:spPr>
          <a:xfrm>
            <a:off x="1121155" y="3193160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spc="6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800" b="1" spc="-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>
            <p:custDataLst>
              <p:tags r:id="rId10"/>
            </p:custDataLst>
          </p:nvPr>
        </p:nvSpPr>
        <p:spPr>
          <a:xfrm>
            <a:off x="2865247" y="2875915"/>
            <a:ext cx="59931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u="sng" spc="9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Thalidomide</a:t>
            </a:r>
            <a:r>
              <a:rPr sz="1800" b="1" spc="9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8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West </a:t>
            </a:r>
            <a:r>
              <a:rPr sz="1800" b="1" spc="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Germany- </a:t>
            </a:r>
            <a:r>
              <a:rPr sz="1800" b="1" spc="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</a:t>
            </a:r>
            <a:r>
              <a:rPr sz="18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 to </a:t>
            </a:r>
            <a:r>
              <a:rPr sz="18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deformed 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sz="18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18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shortened </a:t>
            </a:r>
            <a:r>
              <a:rPr sz="1800" b="1" spc="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limbs </a:t>
            </a:r>
            <a:r>
              <a:rPr sz="1800" b="1" spc="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800" b="1" spc="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1800" b="1" spc="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sz="1800" b="1" spc="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ears. </a:t>
            </a:r>
            <a:r>
              <a:rPr sz="1800" b="1" spc="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Later 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withdrawn.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object 35"/>
          <p:cNvGrpSpPr/>
          <p:nvPr>
            <p:custDataLst>
              <p:tags r:id="rId11"/>
            </p:custDataLst>
          </p:nvPr>
        </p:nvGrpSpPr>
        <p:grpSpPr>
          <a:xfrm>
            <a:off x="702563" y="4203191"/>
            <a:ext cx="1953895" cy="669290"/>
            <a:chOff x="702563" y="4203191"/>
            <a:chExt cx="1953895" cy="669290"/>
          </a:xfrm>
        </p:grpSpPr>
        <p:sp>
          <p:nvSpPr>
            <p:cNvPr id="36" name="object 36"/>
            <p:cNvSpPr/>
            <p:nvPr>
              <p:custDataLst>
                <p:tags r:id="rId18"/>
              </p:custDataLst>
            </p:nvPr>
          </p:nvSpPr>
          <p:spPr>
            <a:xfrm>
              <a:off x="715517" y="4216145"/>
              <a:ext cx="1927860" cy="643255"/>
            </a:xfrm>
            <a:custGeom>
              <a:avLst/>
              <a:gdLst/>
              <a:ahLst/>
              <a:cxnLst/>
              <a:rect l="l" t="t" r="r" b="b"/>
              <a:pathLst>
                <a:path w="1927860" h="643254">
                  <a:moveTo>
                    <a:pt x="1252727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252727" y="643127"/>
                  </a:lnTo>
                  <a:lnTo>
                    <a:pt x="1252727" y="401954"/>
                  </a:lnTo>
                  <a:lnTo>
                    <a:pt x="1622298" y="401954"/>
                  </a:lnTo>
                  <a:lnTo>
                    <a:pt x="1622298" y="482345"/>
                  </a:lnTo>
                  <a:lnTo>
                    <a:pt x="1927859" y="321563"/>
                  </a:lnTo>
                  <a:lnTo>
                    <a:pt x="1622298" y="160781"/>
                  </a:lnTo>
                  <a:lnTo>
                    <a:pt x="1622298" y="241172"/>
                  </a:lnTo>
                  <a:lnTo>
                    <a:pt x="1252727" y="241172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bject 37"/>
            <p:cNvSpPr/>
            <p:nvPr>
              <p:custDataLst>
                <p:tags r:id="rId19"/>
              </p:custDataLst>
            </p:nvPr>
          </p:nvSpPr>
          <p:spPr>
            <a:xfrm>
              <a:off x="715517" y="4216145"/>
              <a:ext cx="1927860" cy="643255"/>
            </a:xfrm>
            <a:custGeom>
              <a:avLst/>
              <a:gdLst/>
              <a:ahLst/>
              <a:cxnLst/>
              <a:rect l="l" t="t" r="r" b="b"/>
              <a:pathLst>
                <a:path w="1927860" h="643254">
                  <a:moveTo>
                    <a:pt x="0" y="0"/>
                  </a:moveTo>
                  <a:lnTo>
                    <a:pt x="1252727" y="0"/>
                  </a:lnTo>
                  <a:lnTo>
                    <a:pt x="1252727" y="241172"/>
                  </a:lnTo>
                  <a:lnTo>
                    <a:pt x="1622298" y="241172"/>
                  </a:lnTo>
                  <a:lnTo>
                    <a:pt x="1622298" y="160781"/>
                  </a:lnTo>
                  <a:lnTo>
                    <a:pt x="1927859" y="321563"/>
                  </a:lnTo>
                  <a:lnTo>
                    <a:pt x="1622298" y="482345"/>
                  </a:lnTo>
                  <a:lnTo>
                    <a:pt x="1622298" y="401954"/>
                  </a:lnTo>
                  <a:lnTo>
                    <a:pt x="1252727" y="401954"/>
                  </a:lnTo>
                  <a:lnTo>
                    <a:pt x="1252727" y="643127"/>
                  </a:lnTo>
                  <a:lnTo>
                    <a:pt x="0" y="64312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object 38"/>
          <p:cNvSpPr txBox="1"/>
          <p:nvPr>
            <p:custDataLst>
              <p:tags r:id="rId12"/>
            </p:custDataLst>
          </p:nvPr>
        </p:nvSpPr>
        <p:spPr>
          <a:xfrm>
            <a:off x="1113536" y="4372102"/>
            <a:ext cx="4546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spc="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967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object 39"/>
          <p:cNvGrpSpPr/>
          <p:nvPr>
            <p:custDataLst>
              <p:tags r:id="rId13"/>
            </p:custDataLst>
          </p:nvPr>
        </p:nvGrpSpPr>
        <p:grpSpPr>
          <a:xfrm>
            <a:off x="702563" y="5487923"/>
            <a:ext cx="1882139" cy="669290"/>
            <a:chOff x="702563" y="5487923"/>
            <a:chExt cx="1882139" cy="669290"/>
          </a:xfrm>
        </p:grpSpPr>
        <p:sp>
          <p:nvSpPr>
            <p:cNvPr id="40" name="object 40"/>
            <p:cNvSpPr/>
            <p:nvPr>
              <p:custDataLst>
                <p:tags r:id="rId16"/>
              </p:custDataLst>
            </p:nvPr>
          </p:nvSpPr>
          <p:spPr>
            <a:xfrm>
              <a:off x="715517" y="5500877"/>
              <a:ext cx="1856739" cy="643255"/>
            </a:xfrm>
            <a:custGeom>
              <a:avLst/>
              <a:gdLst/>
              <a:ahLst/>
              <a:cxnLst/>
              <a:rect l="l" t="t" r="r" b="b"/>
              <a:pathLst>
                <a:path w="1856739" h="643254">
                  <a:moveTo>
                    <a:pt x="1206119" y="0"/>
                  </a:moveTo>
                  <a:lnTo>
                    <a:pt x="0" y="0"/>
                  </a:lnTo>
                  <a:lnTo>
                    <a:pt x="0" y="643128"/>
                  </a:lnTo>
                  <a:lnTo>
                    <a:pt x="1206119" y="643128"/>
                  </a:lnTo>
                  <a:lnTo>
                    <a:pt x="1206119" y="401955"/>
                  </a:lnTo>
                  <a:lnTo>
                    <a:pt x="1695450" y="401955"/>
                  </a:lnTo>
                  <a:lnTo>
                    <a:pt x="1695450" y="482346"/>
                  </a:lnTo>
                  <a:lnTo>
                    <a:pt x="1856232" y="321564"/>
                  </a:lnTo>
                  <a:lnTo>
                    <a:pt x="1695450" y="160782"/>
                  </a:lnTo>
                  <a:lnTo>
                    <a:pt x="1695450" y="241173"/>
                  </a:lnTo>
                  <a:lnTo>
                    <a:pt x="1206119" y="241173"/>
                  </a:lnTo>
                  <a:lnTo>
                    <a:pt x="120611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41"/>
            <p:cNvSpPr/>
            <p:nvPr>
              <p:custDataLst>
                <p:tags r:id="rId17"/>
              </p:custDataLst>
            </p:nvPr>
          </p:nvSpPr>
          <p:spPr>
            <a:xfrm>
              <a:off x="715517" y="5500877"/>
              <a:ext cx="1856739" cy="643255"/>
            </a:xfrm>
            <a:custGeom>
              <a:avLst/>
              <a:gdLst/>
              <a:ahLst/>
              <a:cxnLst/>
              <a:rect l="l" t="t" r="r" b="b"/>
              <a:pathLst>
                <a:path w="1856739" h="643254">
                  <a:moveTo>
                    <a:pt x="0" y="0"/>
                  </a:moveTo>
                  <a:lnTo>
                    <a:pt x="1206119" y="0"/>
                  </a:lnTo>
                  <a:lnTo>
                    <a:pt x="1206119" y="241173"/>
                  </a:lnTo>
                  <a:lnTo>
                    <a:pt x="1695450" y="241173"/>
                  </a:lnTo>
                  <a:lnTo>
                    <a:pt x="1695450" y="160782"/>
                  </a:lnTo>
                  <a:lnTo>
                    <a:pt x="1856232" y="321564"/>
                  </a:lnTo>
                  <a:lnTo>
                    <a:pt x="1695450" y="482346"/>
                  </a:lnTo>
                  <a:lnTo>
                    <a:pt x="1695450" y="401955"/>
                  </a:lnTo>
                  <a:lnTo>
                    <a:pt x="1206119" y="401955"/>
                  </a:lnTo>
                  <a:lnTo>
                    <a:pt x="1206119" y="643128"/>
                  </a:lnTo>
                  <a:lnTo>
                    <a:pt x="0" y="64312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object 42"/>
          <p:cNvSpPr txBox="1"/>
          <p:nvPr>
            <p:custDataLst>
              <p:tags r:id="rId14"/>
            </p:custDataLst>
          </p:nvPr>
        </p:nvSpPr>
        <p:spPr>
          <a:xfrm>
            <a:off x="1082751" y="5657799"/>
            <a:ext cx="468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spc="7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43"/>
          <p:cNvSpPr txBox="1"/>
          <p:nvPr>
            <p:custDataLst>
              <p:tags r:id="rId15"/>
            </p:custDataLst>
          </p:nvPr>
        </p:nvSpPr>
        <p:spPr>
          <a:xfrm>
            <a:off x="2865247" y="3876294"/>
            <a:ext cx="5920105" cy="234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8620">
              <a:lnSpc>
                <a:spcPct val="100000"/>
              </a:lnSpc>
              <a:spcBef>
                <a:spcPts val="100"/>
              </a:spcBef>
            </a:pPr>
            <a:r>
              <a:rPr sz="1800" b="1" u="sng" spc="8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Clioquinol</a:t>
            </a:r>
            <a:r>
              <a:rPr sz="1800" b="1" spc="8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's</a:t>
            </a:r>
            <a:r>
              <a:rPr sz="1800" b="1" spc="-9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sz="18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18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1800" b="1" spc="-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antiprotozoal</a:t>
            </a:r>
            <a:r>
              <a:rPr sz="18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sz="1800" b="1" spc="-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sz="1800" b="1" spc="-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restricted  </a:t>
            </a:r>
            <a:r>
              <a:rPr sz="1800" b="1" spc="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18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discontinued in </a:t>
            </a:r>
            <a:r>
              <a:rPr sz="1800" b="1" spc="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sz="1800" b="1" spc="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sz="18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800" b="1" spc="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1800" b="1" spc="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event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1800" b="1" spc="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Japan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sz="1800" b="1" spc="-3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sz="1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</a:t>
            </a:r>
            <a:r>
              <a:rPr sz="1800" b="1" spc="6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b="1" spc="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sz="18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SMON </a:t>
            </a:r>
            <a:r>
              <a:rPr sz="1800" b="1" spc="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(subacute </a:t>
            </a:r>
            <a:r>
              <a:rPr sz="1800" b="1" spc="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myelo-optic</a:t>
            </a:r>
            <a:r>
              <a:rPr sz="1800" b="1" spc="-229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8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neuropathy)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105"/>
              </a:spcBef>
            </a:pPr>
            <a:r>
              <a:rPr sz="1800" b="1" u="sng" spc="114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Pemoline</a:t>
            </a:r>
            <a:r>
              <a:rPr sz="1800" b="1" spc="114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b="1" spc="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ADHD </a:t>
            </a:r>
            <a:r>
              <a:rPr sz="1800" b="1" spc="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(attention</a:t>
            </a:r>
            <a:r>
              <a:rPr sz="1800" b="1" spc="6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deficit </a:t>
            </a:r>
            <a:r>
              <a:rPr sz="1800" b="1" spc="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hyperactivity  </a:t>
            </a:r>
            <a:r>
              <a:rPr sz="1800" b="1" spc="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disorder), </a:t>
            </a:r>
            <a:r>
              <a:rPr sz="1800" b="1" spc="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800" b="1" u="sng" spc="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troglitazone</a:t>
            </a:r>
            <a:r>
              <a:rPr sz="1800" b="1" spc="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1800" b="1" spc="4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type-2 </a:t>
            </a:r>
            <a:r>
              <a:rPr sz="1800" b="1" spc="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diabetes, </a:t>
            </a:r>
            <a:r>
              <a:rPr sz="1800" b="1" spc="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sz="1800" b="1" spc="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sz="18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800" b="1" spc="-9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7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sz="1800" b="1" spc="-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1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b="1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liver.</a:t>
            </a:r>
            <a:endPara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2"/>
            </p:custDataLst>
          </p:nvPr>
        </p:nvSpPr>
        <p:spPr>
          <a:xfrm>
            <a:off x="1172667" y="1121155"/>
            <a:ext cx="43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2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800" spc="-35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800" spc="-8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0625">
              <a:lnSpc>
                <a:spcPct val="100000"/>
              </a:lnSpc>
              <a:spcBef>
                <a:spcPts val="100"/>
              </a:spcBef>
            </a:pPr>
            <a:r>
              <a:rPr b="1" u="sng" spc="105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Pioglitazone</a:t>
            </a:r>
            <a:r>
              <a:rPr b="1" u="sng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pc="30"/>
              <a:t>was</a:t>
            </a:r>
            <a:r>
              <a:rPr spc="-105"/>
              <a:t> </a:t>
            </a:r>
            <a:r>
              <a:rPr spc="70"/>
              <a:t>withdrawn</a:t>
            </a:r>
            <a:r>
              <a:rPr spc="-65"/>
              <a:t> </a:t>
            </a:r>
            <a:r>
              <a:rPr spc="45"/>
              <a:t>as</a:t>
            </a:r>
            <a:r>
              <a:rPr spc="-50"/>
              <a:t> </a:t>
            </a:r>
            <a:r>
              <a:rPr spc="65"/>
              <a:t>it</a:t>
            </a:r>
            <a:r>
              <a:rPr spc="-75"/>
              <a:t> </a:t>
            </a:r>
            <a:r>
              <a:rPr spc="70"/>
              <a:t>caused</a:t>
            </a:r>
            <a:r>
              <a:rPr spc="-40"/>
              <a:t> </a:t>
            </a:r>
            <a:r>
              <a:rPr spc="20"/>
              <a:t>cadiotoxicity.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>
            <p:custDataLst>
              <p:tags r:id="rId2"/>
            </p:custDataLst>
          </p:nvPr>
        </p:nvGrpSpPr>
        <p:grpSpPr>
          <a:xfrm>
            <a:off x="-828" y="7620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>
              <p:custDataLst>
                <p:tags r:id="rId21"/>
              </p:custDataLst>
            </p:nvPr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>
              <p:custDataLst>
                <p:tags r:id="rId22"/>
              </p:custDataLst>
            </p:nvPr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23"/>
              </p:custDataLst>
            </p:nvPr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2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24"/>
              </p:custDataLst>
            </p:nvPr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3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25"/>
              </p:custDataLst>
            </p:nvPr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>
            <p:custDataLst>
              <p:tags r:id="rId3"/>
            </p:custDataLst>
          </p:nvPr>
        </p:nvGrpSpPr>
        <p:grpSpPr>
          <a:xfrm>
            <a:off x="163068" y="757427"/>
            <a:ext cx="3415665" cy="561340"/>
            <a:chOff x="163068" y="757427"/>
            <a:chExt cx="3415665" cy="561340"/>
          </a:xfrm>
        </p:grpSpPr>
        <p:sp>
          <p:nvSpPr>
            <p:cNvPr id="9" name="object 9"/>
            <p:cNvSpPr/>
            <p:nvPr>
              <p:custDataLst>
                <p:tags r:id="rId15"/>
              </p:custDataLst>
            </p:nvPr>
          </p:nvSpPr>
          <p:spPr>
            <a:xfrm>
              <a:off x="163068" y="757427"/>
              <a:ext cx="3415284" cy="560832"/>
            </a:xfrm>
            <a:prstGeom prst="rect">
              <a:avLst/>
            </a:prstGeom>
            <a:blipFill>
              <a:blip r:embed="rId3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>
              <p:custDataLst>
                <p:tags r:id="rId16"/>
              </p:custDataLst>
            </p:nvPr>
          </p:nvSpPr>
          <p:spPr>
            <a:xfrm>
              <a:off x="215468" y="810259"/>
              <a:ext cx="3309924" cy="456818"/>
            </a:xfrm>
            <a:prstGeom prst="rect">
              <a:avLst/>
            </a:prstGeom>
            <a:blipFill>
              <a:blip r:embed="rId3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>
              <p:custDataLst>
                <p:tags r:id="rId17"/>
              </p:custDataLst>
            </p:nvPr>
          </p:nvSpPr>
          <p:spPr>
            <a:xfrm>
              <a:off x="859650" y="993139"/>
              <a:ext cx="117703" cy="100965"/>
            </a:xfrm>
            <a:prstGeom prst="rect">
              <a:avLst/>
            </a:prstGeom>
            <a:blipFill>
              <a:blip r:embed="rId3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>
              <p:custDataLst>
                <p:tags r:id="rId18"/>
              </p:custDataLst>
            </p:nvPr>
          </p:nvSpPr>
          <p:spPr>
            <a:xfrm>
              <a:off x="776820" y="974597"/>
              <a:ext cx="281940" cy="292735"/>
            </a:xfrm>
            <a:custGeom>
              <a:avLst/>
              <a:gdLst/>
              <a:ahLst/>
              <a:cxnLst/>
              <a:rect l="l" t="t" r="r" b="b"/>
              <a:pathLst>
                <a:path w="281940" h="292734">
                  <a:moveTo>
                    <a:pt x="156870" y="0"/>
                  </a:moveTo>
                  <a:lnTo>
                    <a:pt x="209884" y="8032"/>
                  </a:lnTo>
                  <a:lnTo>
                    <a:pt x="249288" y="32257"/>
                  </a:lnTo>
                  <a:lnTo>
                    <a:pt x="273731" y="70643"/>
                  </a:lnTo>
                  <a:lnTo>
                    <a:pt x="281876" y="121412"/>
                  </a:lnTo>
                  <a:lnTo>
                    <a:pt x="281876" y="127126"/>
                  </a:lnTo>
                  <a:lnTo>
                    <a:pt x="281584" y="133096"/>
                  </a:lnTo>
                  <a:lnTo>
                    <a:pt x="280987" y="139191"/>
                  </a:lnTo>
                  <a:lnTo>
                    <a:pt x="90779" y="139191"/>
                  </a:lnTo>
                  <a:lnTo>
                    <a:pt x="92612" y="167004"/>
                  </a:lnTo>
                  <a:lnTo>
                    <a:pt x="107276" y="210058"/>
                  </a:lnTo>
                  <a:lnTo>
                    <a:pt x="137115" y="236726"/>
                  </a:lnTo>
                  <a:lnTo>
                    <a:pt x="185260" y="249818"/>
                  </a:lnTo>
                  <a:lnTo>
                    <a:pt x="216395" y="251460"/>
                  </a:lnTo>
                  <a:lnTo>
                    <a:pt x="232430" y="251102"/>
                  </a:lnTo>
                  <a:lnTo>
                    <a:pt x="248094" y="250031"/>
                  </a:lnTo>
                  <a:lnTo>
                    <a:pt x="263386" y="248245"/>
                  </a:lnTo>
                  <a:lnTo>
                    <a:pt x="278307" y="245744"/>
                  </a:lnTo>
                  <a:lnTo>
                    <a:pt x="280695" y="264540"/>
                  </a:lnTo>
                  <a:lnTo>
                    <a:pt x="252787" y="276782"/>
                  </a:lnTo>
                  <a:lnTo>
                    <a:pt x="224135" y="285511"/>
                  </a:lnTo>
                  <a:lnTo>
                    <a:pt x="194741" y="290740"/>
                  </a:lnTo>
                  <a:lnTo>
                    <a:pt x="164604" y="292480"/>
                  </a:lnTo>
                  <a:lnTo>
                    <a:pt x="129952" y="290242"/>
                  </a:lnTo>
                  <a:lnTo>
                    <a:pt x="70644" y="272335"/>
                  </a:lnTo>
                  <a:lnTo>
                    <a:pt x="25867" y="236618"/>
                  </a:lnTo>
                  <a:lnTo>
                    <a:pt x="2874" y="183711"/>
                  </a:lnTo>
                  <a:lnTo>
                    <a:pt x="0" y="150875"/>
                  </a:lnTo>
                  <a:lnTo>
                    <a:pt x="2762" y="119064"/>
                  </a:lnTo>
                  <a:lnTo>
                    <a:pt x="24865" y="64633"/>
                  </a:lnTo>
                  <a:lnTo>
                    <a:pt x="67823" y="23627"/>
                  </a:lnTo>
                  <a:lnTo>
                    <a:pt x="124154" y="2621"/>
                  </a:lnTo>
                  <a:lnTo>
                    <a:pt x="15687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>
              <p:custDataLst>
                <p:tags r:id="rId19"/>
              </p:custDataLst>
            </p:nvPr>
          </p:nvSpPr>
          <p:spPr>
            <a:xfrm>
              <a:off x="1095044" y="801115"/>
              <a:ext cx="2439492" cy="475107"/>
            </a:xfrm>
            <a:prstGeom prst="rect">
              <a:avLst/>
            </a:prstGeom>
            <a:blipFill>
              <a:blip r:embed="rId3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>
              <p:custDataLst>
                <p:tags r:id="rId20"/>
              </p:custDataLst>
            </p:nvPr>
          </p:nvSpPr>
          <p:spPr>
            <a:xfrm>
              <a:off x="215468" y="842136"/>
              <a:ext cx="524510" cy="419100"/>
            </a:xfrm>
            <a:custGeom>
              <a:avLst/>
              <a:gdLst/>
              <a:ahLst/>
              <a:cxnLst/>
              <a:rect l="l" t="t" r="r" b="b"/>
              <a:pathLst>
                <a:path w="524510" h="419100">
                  <a:moveTo>
                    <a:pt x="0" y="0"/>
                  </a:moveTo>
                  <a:lnTo>
                    <a:pt x="23162" y="500"/>
                  </a:lnTo>
                  <a:lnTo>
                    <a:pt x="43235" y="857"/>
                  </a:lnTo>
                  <a:lnTo>
                    <a:pt x="60220" y="1071"/>
                  </a:lnTo>
                  <a:lnTo>
                    <a:pt x="74117" y="1142"/>
                  </a:lnTo>
                  <a:lnTo>
                    <a:pt x="91174" y="1071"/>
                  </a:lnTo>
                  <a:lnTo>
                    <a:pt x="108418" y="857"/>
                  </a:lnTo>
                  <a:lnTo>
                    <a:pt x="125850" y="500"/>
                  </a:lnTo>
                  <a:lnTo>
                    <a:pt x="143471" y="0"/>
                  </a:lnTo>
                  <a:lnTo>
                    <a:pt x="247345" y="262127"/>
                  </a:lnTo>
                  <a:lnTo>
                    <a:pt x="250679" y="270508"/>
                  </a:lnTo>
                  <a:lnTo>
                    <a:pt x="253823" y="278685"/>
                  </a:lnTo>
                  <a:lnTo>
                    <a:pt x="256780" y="286648"/>
                  </a:lnTo>
                  <a:lnTo>
                    <a:pt x="259549" y="294386"/>
                  </a:lnTo>
                  <a:lnTo>
                    <a:pt x="262567" y="286648"/>
                  </a:lnTo>
                  <a:lnTo>
                    <a:pt x="265657" y="278685"/>
                  </a:lnTo>
                  <a:lnTo>
                    <a:pt x="268820" y="270508"/>
                  </a:lnTo>
                  <a:lnTo>
                    <a:pt x="272059" y="262127"/>
                  </a:lnTo>
                  <a:lnTo>
                    <a:pt x="378917" y="0"/>
                  </a:lnTo>
                  <a:lnTo>
                    <a:pt x="398950" y="500"/>
                  </a:lnTo>
                  <a:lnTo>
                    <a:pt x="417980" y="857"/>
                  </a:lnTo>
                  <a:lnTo>
                    <a:pt x="436008" y="1071"/>
                  </a:lnTo>
                  <a:lnTo>
                    <a:pt x="453034" y="1142"/>
                  </a:lnTo>
                  <a:lnTo>
                    <a:pt x="468419" y="1071"/>
                  </a:lnTo>
                  <a:lnTo>
                    <a:pt x="485106" y="857"/>
                  </a:lnTo>
                  <a:lnTo>
                    <a:pt x="503096" y="500"/>
                  </a:lnTo>
                  <a:lnTo>
                    <a:pt x="522389" y="0"/>
                  </a:lnTo>
                  <a:lnTo>
                    <a:pt x="524167" y="15112"/>
                  </a:lnTo>
                  <a:lnTo>
                    <a:pt x="483387" y="26797"/>
                  </a:lnTo>
                  <a:lnTo>
                    <a:pt x="478828" y="28066"/>
                  </a:lnTo>
                  <a:lnTo>
                    <a:pt x="476440" y="31368"/>
                  </a:lnTo>
                  <a:lnTo>
                    <a:pt x="475691" y="71741"/>
                  </a:lnTo>
                  <a:lnTo>
                    <a:pt x="475653" y="85978"/>
                  </a:lnTo>
                  <a:lnTo>
                    <a:pt x="475653" y="323214"/>
                  </a:lnTo>
                  <a:lnTo>
                    <a:pt x="475990" y="369685"/>
                  </a:lnTo>
                  <a:lnTo>
                    <a:pt x="522973" y="402716"/>
                  </a:lnTo>
                  <a:lnTo>
                    <a:pt x="524167" y="417575"/>
                  </a:lnTo>
                  <a:lnTo>
                    <a:pt x="502310" y="417169"/>
                  </a:lnTo>
                  <a:lnTo>
                    <a:pt x="479298" y="416893"/>
                  </a:lnTo>
                  <a:lnTo>
                    <a:pt x="455133" y="416736"/>
                  </a:lnTo>
                  <a:lnTo>
                    <a:pt x="429818" y="416687"/>
                  </a:lnTo>
                  <a:lnTo>
                    <a:pt x="405687" y="416736"/>
                  </a:lnTo>
                  <a:lnTo>
                    <a:pt x="383603" y="416893"/>
                  </a:lnTo>
                  <a:lnTo>
                    <a:pt x="363567" y="417169"/>
                  </a:lnTo>
                  <a:lnTo>
                    <a:pt x="345579" y="417575"/>
                  </a:lnTo>
                  <a:lnTo>
                    <a:pt x="344093" y="402716"/>
                  </a:lnTo>
                  <a:lnTo>
                    <a:pt x="378320" y="392302"/>
                  </a:lnTo>
                  <a:lnTo>
                    <a:pt x="383082" y="390905"/>
                  </a:lnTo>
                  <a:lnTo>
                    <a:pt x="385559" y="387350"/>
                  </a:lnTo>
                  <a:lnTo>
                    <a:pt x="386596" y="340002"/>
                  </a:lnTo>
                  <a:lnTo>
                    <a:pt x="386651" y="323214"/>
                  </a:lnTo>
                  <a:lnTo>
                    <a:pt x="386651" y="132714"/>
                  </a:lnTo>
                  <a:lnTo>
                    <a:pt x="386708" y="123215"/>
                  </a:lnTo>
                  <a:lnTo>
                    <a:pt x="386876" y="110156"/>
                  </a:lnTo>
                  <a:lnTo>
                    <a:pt x="387155" y="93549"/>
                  </a:lnTo>
                  <a:lnTo>
                    <a:pt x="387540" y="73405"/>
                  </a:lnTo>
                  <a:lnTo>
                    <a:pt x="382408" y="86361"/>
                  </a:lnTo>
                  <a:lnTo>
                    <a:pt x="377128" y="99520"/>
                  </a:lnTo>
                  <a:lnTo>
                    <a:pt x="371697" y="112893"/>
                  </a:lnTo>
                  <a:lnTo>
                    <a:pt x="366115" y="126491"/>
                  </a:lnTo>
                  <a:lnTo>
                    <a:pt x="247650" y="416687"/>
                  </a:lnTo>
                  <a:lnTo>
                    <a:pt x="220853" y="419100"/>
                  </a:lnTo>
                  <a:lnTo>
                    <a:pt x="107746" y="137160"/>
                  </a:lnTo>
                  <a:lnTo>
                    <a:pt x="102651" y="124727"/>
                  </a:lnTo>
                  <a:lnTo>
                    <a:pt x="97480" y="111617"/>
                  </a:lnTo>
                  <a:lnTo>
                    <a:pt x="92235" y="97815"/>
                  </a:lnTo>
                  <a:lnTo>
                    <a:pt x="86918" y="83312"/>
                  </a:lnTo>
                  <a:lnTo>
                    <a:pt x="87176" y="102647"/>
                  </a:lnTo>
                  <a:lnTo>
                    <a:pt x="87358" y="118363"/>
                  </a:lnTo>
                  <a:lnTo>
                    <a:pt x="87467" y="130460"/>
                  </a:lnTo>
                  <a:lnTo>
                    <a:pt x="87503" y="138937"/>
                  </a:lnTo>
                  <a:lnTo>
                    <a:pt x="87503" y="323214"/>
                  </a:lnTo>
                  <a:lnTo>
                    <a:pt x="87540" y="340002"/>
                  </a:lnTo>
                  <a:lnTo>
                    <a:pt x="88099" y="381508"/>
                  </a:lnTo>
                  <a:lnTo>
                    <a:pt x="95846" y="392302"/>
                  </a:lnTo>
                  <a:lnTo>
                    <a:pt x="128587" y="402716"/>
                  </a:lnTo>
                  <a:lnTo>
                    <a:pt x="129476" y="417575"/>
                  </a:lnTo>
                  <a:lnTo>
                    <a:pt x="112490" y="417169"/>
                  </a:lnTo>
                  <a:lnTo>
                    <a:pt x="96659" y="416893"/>
                  </a:lnTo>
                  <a:lnTo>
                    <a:pt x="81981" y="416736"/>
                  </a:lnTo>
                  <a:lnTo>
                    <a:pt x="68453" y="416687"/>
                  </a:lnTo>
                  <a:lnTo>
                    <a:pt x="54672" y="416736"/>
                  </a:lnTo>
                  <a:lnTo>
                    <a:pt x="38917" y="416893"/>
                  </a:lnTo>
                  <a:lnTo>
                    <a:pt x="21188" y="417169"/>
                  </a:lnTo>
                  <a:lnTo>
                    <a:pt x="1485" y="417575"/>
                  </a:lnTo>
                  <a:lnTo>
                    <a:pt x="0" y="402716"/>
                  </a:lnTo>
                  <a:lnTo>
                    <a:pt x="39878" y="391667"/>
                  </a:lnTo>
                  <a:lnTo>
                    <a:pt x="48476" y="340070"/>
                  </a:lnTo>
                  <a:lnTo>
                    <a:pt x="48514" y="323214"/>
                  </a:lnTo>
                  <a:lnTo>
                    <a:pt x="48514" y="85978"/>
                  </a:lnTo>
                  <a:lnTo>
                    <a:pt x="48176" y="47027"/>
                  </a:lnTo>
                  <a:lnTo>
                    <a:pt x="40779" y="26797"/>
                  </a:lnTo>
                  <a:lnTo>
                    <a:pt x="889" y="15112"/>
                  </a:lnTo>
                  <a:lnTo>
                    <a:pt x="0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>
            <p:custDataLst>
              <p:tags r:id="rId4"/>
            </p:custDataLst>
          </p:nvPr>
        </p:nvGrpSpPr>
        <p:grpSpPr>
          <a:xfrm>
            <a:off x="3653028" y="702563"/>
            <a:ext cx="5240020" cy="780415"/>
            <a:chOff x="3653028" y="702563"/>
            <a:chExt cx="5240020" cy="780415"/>
          </a:xfrm>
        </p:grpSpPr>
        <p:sp>
          <p:nvSpPr>
            <p:cNvPr id="16" name="object 16"/>
            <p:cNvSpPr/>
            <p:nvPr>
              <p:custDataLst>
                <p:tags r:id="rId6"/>
              </p:custDataLst>
            </p:nvPr>
          </p:nvSpPr>
          <p:spPr>
            <a:xfrm>
              <a:off x="3653028" y="702563"/>
              <a:ext cx="5239512" cy="780288"/>
            </a:xfrm>
            <a:prstGeom prst="rect">
              <a:avLst/>
            </a:prstGeom>
            <a:blipFill>
              <a:blip r:embed="rId3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>
              <p:custDataLst>
                <p:tags r:id="rId7"/>
              </p:custDataLst>
            </p:nvPr>
          </p:nvSpPr>
          <p:spPr>
            <a:xfrm>
              <a:off x="3704336" y="754125"/>
              <a:ext cx="5136134" cy="677163"/>
            </a:xfrm>
            <a:prstGeom prst="rect">
              <a:avLst/>
            </a:prstGeom>
            <a:blipFill>
              <a:blip r:embed="rId3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>
              <p:custDataLst>
                <p:tags r:id="rId8"/>
              </p:custDataLst>
            </p:nvPr>
          </p:nvSpPr>
          <p:spPr>
            <a:xfrm>
              <a:off x="5853176" y="1274952"/>
              <a:ext cx="232664" cy="130302"/>
            </a:xfrm>
            <a:prstGeom prst="rect">
              <a:avLst/>
            </a:prstGeom>
            <a:blipFill>
              <a:blip r:embed="rId3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>
              <p:custDataLst>
                <p:tags r:id="rId9"/>
              </p:custDataLst>
            </p:nvPr>
          </p:nvSpPr>
          <p:spPr>
            <a:xfrm>
              <a:off x="3808476" y="970534"/>
              <a:ext cx="3144520" cy="266700"/>
            </a:xfrm>
            <a:custGeom>
              <a:avLst/>
              <a:gdLst/>
              <a:ahLst/>
              <a:cxnLst/>
              <a:rect l="l" t="t" r="r" b="b"/>
              <a:pathLst>
                <a:path w="3144520" h="266700">
                  <a:moveTo>
                    <a:pt x="3067304" y="0"/>
                  </a:moveTo>
                  <a:lnTo>
                    <a:pt x="3022709" y="18055"/>
                  </a:lnTo>
                  <a:lnTo>
                    <a:pt x="2999136" y="72453"/>
                  </a:lnTo>
                  <a:lnTo>
                    <a:pt x="2994659" y="129158"/>
                  </a:lnTo>
                  <a:lnTo>
                    <a:pt x="2995803" y="158210"/>
                  </a:lnTo>
                  <a:lnTo>
                    <a:pt x="3004947" y="207740"/>
                  </a:lnTo>
                  <a:lnTo>
                    <a:pt x="3023397" y="244814"/>
                  </a:lnTo>
                  <a:lnTo>
                    <a:pt x="3071368" y="266191"/>
                  </a:lnTo>
                  <a:lnTo>
                    <a:pt x="3088872" y="264096"/>
                  </a:lnTo>
                  <a:lnTo>
                    <a:pt x="3126358" y="232663"/>
                  </a:lnTo>
                  <a:lnTo>
                    <a:pt x="3139614" y="191039"/>
                  </a:lnTo>
                  <a:lnTo>
                    <a:pt x="3144012" y="133223"/>
                  </a:lnTo>
                  <a:lnTo>
                    <a:pt x="3142847" y="103907"/>
                  </a:lnTo>
                  <a:lnTo>
                    <a:pt x="3133564" y="55088"/>
                  </a:lnTo>
                  <a:lnTo>
                    <a:pt x="3114827" y="19984"/>
                  </a:lnTo>
                  <a:lnTo>
                    <a:pt x="3067304" y="0"/>
                  </a:lnTo>
                  <a:close/>
                </a:path>
                <a:path w="3144520" h="266700">
                  <a:moveTo>
                    <a:pt x="72644" y="0"/>
                  </a:moveTo>
                  <a:lnTo>
                    <a:pt x="28049" y="18055"/>
                  </a:lnTo>
                  <a:lnTo>
                    <a:pt x="4476" y="72453"/>
                  </a:lnTo>
                  <a:lnTo>
                    <a:pt x="0" y="129158"/>
                  </a:lnTo>
                  <a:lnTo>
                    <a:pt x="1142" y="158210"/>
                  </a:lnTo>
                  <a:lnTo>
                    <a:pt x="10286" y="207740"/>
                  </a:lnTo>
                  <a:lnTo>
                    <a:pt x="28737" y="244814"/>
                  </a:lnTo>
                  <a:lnTo>
                    <a:pt x="76708" y="266191"/>
                  </a:lnTo>
                  <a:lnTo>
                    <a:pt x="94212" y="264096"/>
                  </a:lnTo>
                  <a:lnTo>
                    <a:pt x="131699" y="232663"/>
                  </a:lnTo>
                  <a:lnTo>
                    <a:pt x="144954" y="191039"/>
                  </a:lnTo>
                  <a:lnTo>
                    <a:pt x="149351" y="133223"/>
                  </a:lnTo>
                  <a:lnTo>
                    <a:pt x="148187" y="103907"/>
                  </a:lnTo>
                  <a:lnTo>
                    <a:pt x="138904" y="55088"/>
                  </a:lnTo>
                  <a:lnTo>
                    <a:pt x="120167" y="19984"/>
                  </a:lnTo>
                  <a:lnTo>
                    <a:pt x="7264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>
              <p:custDataLst>
                <p:tags r:id="rId10"/>
              </p:custDataLst>
            </p:nvPr>
          </p:nvSpPr>
          <p:spPr>
            <a:xfrm>
              <a:off x="5900420" y="956690"/>
              <a:ext cx="113411" cy="194437"/>
            </a:xfrm>
            <a:prstGeom prst="rect">
              <a:avLst/>
            </a:prstGeom>
            <a:blipFill>
              <a:blip r:embed="rId3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>
              <p:custDataLst>
                <p:tags r:id="rId11"/>
              </p:custDataLst>
            </p:nvPr>
          </p:nvSpPr>
          <p:spPr>
            <a:xfrm>
              <a:off x="3704336" y="788034"/>
              <a:ext cx="5136515" cy="643255"/>
            </a:xfrm>
            <a:custGeom>
              <a:avLst/>
              <a:gdLst/>
              <a:ahLst/>
              <a:cxnLst/>
              <a:rect l="l" t="t" r="r" b="b"/>
              <a:pathLst>
                <a:path w="5136515" h="643255">
                  <a:moveTo>
                    <a:pt x="4765167" y="158623"/>
                  </a:moveTo>
                  <a:lnTo>
                    <a:pt x="4786858" y="159103"/>
                  </a:lnTo>
                  <a:lnTo>
                    <a:pt x="4807537" y="159416"/>
                  </a:lnTo>
                  <a:lnTo>
                    <a:pt x="4827192" y="159587"/>
                  </a:lnTo>
                  <a:lnTo>
                    <a:pt x="4845812" y="159638"/>
                  </a:lnTo>
                  <a:lnTo>
                    <a:pt x="4869624" y="159587"/>
                  </a:lnTo>
                  <a:lnTo>
                    <a:pt x="4894199" y="159416"/>
                  </a:lnTo>
                  <a:lnTo>
                    <a:pt x="4919535" y="159103"/>
                  </a:lnTo>
                  <a:lnTo>
                    <a:pt x="4945634" y="158623"/>
                  </a:lnTo>
                  <a:lnTo>
                    <a:pt x="4947285" y="174751"/>
                  </a:lnTo>
                  <a:lnTo>
                    <a:pt x="4905374" y="185419"/>
                  </a:lnTo>
                  <a:lnTo>
                    <a:pt x="4911853" y="201685"/>
                  </a:lnTo>
                  <a:lnTo>
                    <a:pt x="4918154" y="217535"/>
                  </a:lnTo>
                  <a:lnTo>
                    <a:pt x="4924288" y="232979"/>
                  </a:lnTo>
                  <a:lnTo>
                    <a:pt x="4930267" y="248030"/>
                  </a:lnTo>
                  <a:lnTo>
                    <a:pt x="4936575" y="263961"/>
                  </a:lnTo>
                  <a:lnTo>
                    <a:pt x="4943871" y="281844"/>
                  </a:lnTo>
                  <a:lnTo>
                    <a:pt x="4952144" y="301680"/>
                  </a:lnTo>
                  <a:lnTo>
                    <a:pt x="4961382" y="323468"/>
                  </a:lnTo>
                  <a:lnTo>
                    <a:pt x="4965781" y="333396"/>
                  </a:lnTo>
                  <a:lnTo>
                    <a:pt x="4970383" y="344122"/>
                  </a:lnTo>
                  <a:lnTo>
                    <a:pt x="4975151" y="355633"/>
                  </a:lnTo>
                  <a:lnTo>
                    <a:pt x="4980050" y="367918"/>
                  </a:lnTo>
                  <a:lnTo>
                    <a:pt x="4985121" y="354893"/>
                  </a:lnTo>
                  <a:lnTo>
                    <a:pt x="4990226" y="341915"/>
                  </a:lnTo>
                  <a:lnTo>
                    <a:pt x="4995356" y="328985"/>
                  </a:lnTo>
                  <a:lnTo>
                    <a:pt x="5000497" y="316102"/>
                  </a:lnTo>
                  <a:lnTo>
                    <a:pt x="5013833" y="281118"/>
                  </a:lnTo>
                  <a:lnTo>
                    <a:pt x="5026596" y="247586"/>
                  </a:lnTo>
                  <a:lnTo>
                    <a:pt x="5038788" y="215483"/>
                  </a:lnTo>
                  <a:lnTo>
                    <a:pt x="5050409" y="184785"/>
                  </a:lnTo>
                  <a:lnTo>
                    <a:pt x="5015611" y="174751"/>
                  </a:lnTo>
                  <a:lnTo>
                    <a:pt x="5013960" y="158623"/>
                  </a:lnTo>
                  <a:lnTo>
                    <a:pt x="5027602" y="159103"/>
                  </a:lnTo>
                  <a:lnTo>
                    <a:pt x="5042423" y="159416"/>
                  </a:lnTo>
                  <a:lnTo>
                    <a:pt x="5058411" y="159587"/>
                  </a:lnTo>
                  <a:lnTo>
                    <a:pt x="5075555" y="159638"/>
                  </a:lnTo>
                  <a:lnTo>
                    <a:pt x="5090798" y="159587"/>
                  </a:lnTo>
                  <a:lnTo>
                    <a:pt x="5105685" y="159416"/>
                  </a:lnTo>
                  <a:lnTo>
                    <a:pt x="5120239" y="159103"/>
                  </a:lnTo>
                  <a:lnTo>
                    <a:pt x="5134483" y="158623"/>
                  </a:lnTo>
                  <a:lnTo>
                    <a:pt x="5136134" y="174751"/>
                  </a:lnTo>
                  <a:lnTo>
                    <a:pt x="5096891" y="185674"/>
                  </a:lnTo>
                  <a:lnTo>
                    <a:pt x="5076221" y="226504"/>
                  </a:lnTo>
                  <a:lnTo>
                    <a:pt x="5069526" y="242272"/>
                  </a:lnTo>
                  <a:lnTo>
                    <a:pt x="5041949" y="308637"/>
                  </a:lnTo>
                  <a:lnTo>
                    <a:pt x="5023818" y="354044"/>
                  </a:lnTo>
                  <a:lnTo>
                    <a:pt x="5008092" y="395021"/>
                  </a:lnTo>
                  <a:lnTo>
                    <a:pt x="4994783" y="431545"/>
                  </a:lnTo>
                  <a:lnTo>
                    <a:pt x="4980225" y="476583"/>
                  </a:lnTo>
                  <a:lnTo>
                    <a:pt x="4967096" y="522477"/>
                  </a:lnTo>
                  <a:lnTo>
                    <a:pt x="4955952" y="566102"/>
                  </a:lnTo>
                  <a:lnTo>
                    <a:pt x="4947285" y="604012"/>
                  </a:lnTo>
                  <a:lnTo>
                    <a:pt x="4945070" y="612796"/>
                  </a:lnTo>
                  <a:lnTo>
                    <a:pt x="4904386" y="636728"/>
                  </a:lnTo>
                  <a:lnTo>
                    <a:pt x="4888357" y="637159"/>
                  </a:lnTo>
                  <a:lnTo>
                    <a:pt x="4870166" y="636992"/>
                  </a:lnTo>
                  <a:lnTo>
                    <a:pt x="4852368" y="636492"/>
                  </a:lnTo>
                  <a:lnTo>
                    <a:pt x="4834975" y="635658"/>
                  </a:lnTo>
                  <a:lnTo>
                    <a:pt x="4817998" y="634491"/>
                  </a:lnTo>
                  <a:lnTo>
                    <a:pt x="4816347" y="619125"/>
                  </a:lnTo>
                  <a:lnTo>
                    <a:pt x="4834304" y="615914"/>
                  </a:lnTo>
                  <a:lnTo>
                    <a:pt x="4849320" y="611251"/>
                  </a:lnTo>
                  <a:lnTo>
                    <a:pt x="4883122" y="581231"/>
                  </a:lnTo>
                  <a:lnTo>
                    <a:pt x="4917118" y="518937"/>
                  </a:lnTo>
                  <a:lnTo>
                    <a:pt x="4938521" y="473075"/>
                  </a:lnTo>
                  <a:lnTo>
                    <a:pt x="4940935" y="466725"/>
                  </a:lnTo>
                  <a:lnTo>
                    <a:pt x="4923155" y="461772"/>
                  </a:lnTo>
                  <a:lnTo>
                    <a:pt x="4903386" y="413002"/>
                  </a:lnTo>
                  <a:lnTo>
                    <a:pt x="4884217" y="366131"/>
                  </a:lnTo>
                  <a:lnTo>
                    <a:pt x="4865655" y="321151"/>
                  </a:lnTo>
                  <a:lnTo>
                    <a:pt x="4847707" y="278054"/>
                  </a:lnTo>
                  <a:lnTo>
                    <a:pt x="4830380" y="236835"/>
                  </a:lnTo>
                  <a:lnTo>
                    <a:pt x="4813681" y="197485"/>
                  </a:lnTo>
                  <a:lnTo>
                    <a:pt x="4811014" y="190626"/>
                  </a:lnTo>
                  <a:lnTo>
                    <a:pt x="4805934" y="186054"/>
                  </a:lnTo>
                  <a:lnTo>
                    <a:pt x="4798568" y="183768"/>
                  </a:lnTo>
                  <a:lnTo>
                    <a:pt x="4766437" y="174751"/>
                  </a:lnTo>
                  <a:lnTo>
                    <a:pt x="4765167" y="158623"/>
                  </a:lnTo>
                  <a:close/>
                </a:path>
                <a:path w="5136515" h="643255">
                  <a:moveTo>
                    <a:pt x="3363975" y="158623"/>
                  </a:moveTo>
                  <a:lnTo>
                    <a:pt x="3386431" y="159103"/>
                  </a:lnTo>
                  <a:lnTo>
                    <a:pt x="3409600" y="159416"/>
                  </a:lnTo>
                  <a:lnTo>
                    <a:pt x="3433484" y="159587"/>
                  </a:lnTo>
                  <a:lnTo>
                    <a:pt x="3458083" y="159638"/>
                  </a:lnTo>
                  <a:lnTo>
                    <a:pt x="3477396" y="159587"/>
                  </a:lnTo>
                  <a:lnTo>
                    <a:pt x="3497056" y="159416"/>
                  </a:lnTo>
                  <a:lnTo>
                    <a:pt x="3517072" y="159103"/>
                  </a:lnTo>
                  <a:lnTo>
                    <a:pt x="3537458" y="158623"/>
                  </a:lnTo>
                  <a:lnTo>
                    <a:pt x="3539109" y="174751"/>
                  </a:lnTo>
                  <a:lnTo>
                    <a:pt x="3512312" y="182117"/>
                  </a:lnTo>
                  <a:lnTo>
                    <a:pt x="3521338" y="197169"/>
                  </a:lnTo>
                  <a:lnTo>
                    <a:pt x="3532616" y="215852"/>
                  </a:lnTo>
                  <a:lnTo>
                    <a:pt x="3546155" y="238178"/>
                  </a:lnTo>
                  <a:lnTo>
                    <a:pt x="3561968" y="264160"/>
                  </a:lnTo>
                  <a:lnTo>
                    <a:pt x="3577681" y="241992"/>
                  </a:lnTo>
                  <a:lnTo>
                    <a:pt x="3592417" y="221027"/>
                  </a:lnTo>
                  <a:lnTo>
                    <a:pt x="3606153" y="201277"/>
                  </a:lnTo>
                  <a:lnTo>
                    <a:pt x="3618865" y="182752"/>
                  </a:lnTo>
                  <a:lnTo>
                    <a:pt x="3593718" y="174751"/>
                  </a:lnTo>
                  <a:lnTo>
                    <a:pt x="3591687" y="158623"/>
                  </a:lnTo>
                  <a:lnTo>
                    <a:pt x="3604881" y="159103"/>
                  </a:lnTo>
                  <a:lnTo>
                    <a:pt x="3617991" y="159416"/>
                  </a:lnTo>
                  <a:lnTo>
                    <a:pt x="3631031" y="159587"/>
                  </a:lnTo>
                  <a:lnTo>
                    <a:pt x="3644011" y="159638"/>
                  </a:lnTo>
                  <a:lnTo>
                    <a:pt x="3659633" y="159587"/>
                  </a:lnTo>
                  <a:lnTo>
                    <a:pt x="3674697" y="159416"/>
                  </a:lnTo>
                  <a:lnTo>
                    <a:pt x="3689213" y="159103"/>
                  </a:lnTo>
                  <a:lnTo>
                    <a:pt x="3703192" y="158623"/>
                  </a:lnTo>
                  <a:lnTo>
                    <a:pt x="3704970" y="174751"/>
                  </a:lnTo>
                  <a:lnTo>
                    <a:pt x="3669791" y="183514"/>
                  </a:lnTo>
                  <a:lnTo>
                    <a:pt x="3663949" y="185292"/>
                  </a:lnTo>
                  <a:lnTo>
                    <a:pt x="3658616" y="189356"/>
                  </a:lnTo>
                  <a:lnTo>
                    <a:pt x="3653663" y="195834"/>
                  </a:lnTo>
                  <a:lnTo>
                    <a:pt x="3636426" y="218049"/>
                  </a:lnTo>
                  <a:lnTo>
                    <a:pt x="3618452" y="241823"/>
                  </a:lnTo>
                  <a:lnTo>
                    <a:pt x="3599763" y="267146"/>
                  </a:lnTo>
                  <a:lnTo>
                    <a:pt x="3580384" y="294004"/>
                  </a:lnTo>
                  <a:lnTo>
                    <a:pt x="3604152" y="331793"/>
                  </a:lnTo>
                  <a:lnTo>
                    <a:pt x="3626897" y="367617"/>
                  </a:lnTo>
                  <a:lnTo>
                    <a:pt x="3648642" y="401464"/>
                  </a:lnTo>
                  <a:lnTo>
                    <a:pt x="3669411" y="433324"/>
                  </a:lnTo>
                  <a:lnTo>
                    <a:pt x="3673602" y="439800"/>
                  </a:lnTo>
                  <a:lnTo>
                    <a:pt x="3679443" y="444245"/>
                  </a:lnTo>
                  <a:lnTo>
                    <a:pt x="3686810" y="446659"/>
                  </a:lnTo>
                  <a:lnTo>
                    <a:pt x="3718941" y="455675"/>
                  </a:lnTo>
                  <a:lnTo>
                    <a:pt x="3720972" y="471804"/>
                  </a:lnTo>
                  <a:lnTo>
                    <a:pt x="3698517" y="471324"/>
                  </a:lnTo>
                  <a:lnTo>
                    <a:pt x="3675348" y="471011"/>
                  </a:lnTo>
                  <a:lnTo>
                    <a:pt x="3651464" y="470840"/>
                  </a:lnTo>
                  <a:lnTo>
                    <a:pt x="3626866" y="470788"/>
                  </a:lnTo>
                  <a:lnTo>
                    <a:pt x="3607772" y="470840"/>
                  </a:lnTo>
                  <a:lnTo>
                    <a:pt x="3588226" y="471011"/>
                  </a:lnTo>
                  <a:lnTo>
                    <a:pt x="3568251" y="471324"/>
                  </a:lnTo>
                  <a:lnTo>
                    <a:pt x="3547871" y="471804"/>
                  </a:lnTo>
                  <a:lnTo>
                    <a:pt x="3546220" y="455675"/>
                  </a:lnTo>
                  <a:lnTo>
                    <a:pt x="3572637" y="448310"/>
                  </a:lnTo>
                  <a:lnTo>
                    <a:pt x="3561254" y="429974"/>
                  </a:lnTo>
                  <a:lnTo>
                    <a:pt x="3547871" y="408686"/>
                  </a:lnTo>
                  <a:lnTo>
                    <a:pt x="3532489" y="384444"/>
                  </a:lnTo>
                  <a:lnTo>
                    <a:pt x="3515106" y="357250"/>
                  </a:lnTo>
                  <a:lnTo>
                    <a:pt x="3498459" y="380470"/>
                  </a:lnTo>
                  <a:lnTo>
                    <a:pt x="3482419" y="403272"/>
                  </a:lnTo>
                  <a:lnTo>
                    <a:pt x="3466974" y="425670"/>
                  </a:lnTo>
                  <a:lnTo>
                    <a:pt x="3452114" y="447675"/>
                  </a:lnTo>
                  <a:lnTo>
                    <a:pt x="3477260" y="455675"/>
                  </a:lnTo>
                  <a:lnTo>
                    <a:pt x="3478911" y="471804"/>
                  </a:lnTo>
                  <a:lnTo>
                    <a:pt x="3466143" y="471324"/>
                  </a:lnTo>
                  <a:lnTo>
                    <a:pt x="3453352" y="471011"/>
                  </a:lnTo>
                  <a:lnTo>
                    <a:pt x="3440513" y="470840"/>
                  </a:lnTo>
                  <a:lnTo>
                    <a:pt x="3427603" y="470788"/>
                  </a:lnTo>
                  <a:lnTo>
                    <a:pt x="3411630" y="470840"/>
                  </a:lnTo>
                  <a:lnTo>
                    <a:pt x="3395741" y="471011"/>
                  </a:lnTo>
                  <a:lnTo>
                    <a:pt x="3379972" y="471324"/>
                  </a:lnTo>
                  <a:lnTo>
                    <a:pt x="3364357" y="471804"/>
                  </a:lnTo>
                  <a:lnTo>
                    <a:pt x="3362706" y="455675"/>
                  </a:lnTo>
                  <a:lnTo>
                    <a:pt x="3406013" y="444753"/>
                  </a:lnTo>
                  <a:lnTo>
                    <a:pt x="3436919" y="408666"/>
                  </a:lnTo>
                  <a:lnTo>
                    <a:pt x="3476111" y="356191"/>
                  </a:lnTo>
                  <a:lnTo>
                    <a:pt x="3496944" y="327405"/>
                  </a:lnTo>
                  <a:lnTo>
                    <a:pt x="3451097" y="253111"/>
                  </a:lnTo>
                  <a:lnTo>
                    <a:pt x="3416299" y="198247"/>
                  </a:lnTo>
                  <a:lnTo>
                    <a:pt x="3365754" y="174751"/>
                  </a:lnTo>
                  <a:lnTo>
                    <a:pt x="3363975" y="158623"/>
                  </a:lnTo>
                  <a:close/>
                </a:path>
                <a:path w="5136515" h="643255">
                  <a:moveTo>
                    <a:pt x="2254504" y="152653"/>
                  </a:moveTo>
                  <a:lnTo>
                    <a:pt x="2301621" y="156717"/>
                  </a:lnTo>
                  <a:lnTo>
                    <a:pt x="2315247" y="158738"/>
                  </a:lnTo>
                  <a:lnTo>
                    <a:pt x="2327195" y="160210"/>
                  </a:lnTo>
                  <a:lnTo>
                    <a:pt x="2337500" y="161111"/>
                  </a:lnTo>
                  <a:lnTo>
                    <a:pt x="2346198" y="161416"/>
                  </a:lnTo>
                  <a:lnTo>
                    <a:pt x="2372983" y="161347"/>
                  </a:lnTo>
                  <a:lnTo>
                    <a:pt x="2398458" y="161147"/>
                  </a:lnTo>
                  <a:lnTo>
                    <a:pt x="2422600" y="160827"/>
                  </a:lnTo>
                  <a:lnTo>
                    <a:pt x="2445385" y="160400"/>
                  </a:lnTo>
                  <a:lnTo>
                    <a:pt x="2447290" y="177037"/>
                  </a:lnTo>
                  <a:lnTo>
                    <a:pt x="2369692" y="196850"/>
                  </a:lnTo>
                  <a:lnTo>
                    <a:pt x="2380527" y="211516"/>
                  </a:lnTo>
                  <a:lnTo>
                    <a:pt x="2388266" y="227123"/>
                  </a:lnTo>
                  <a:lnTo>
                    <a:pt x="2392910" y="243659"/>
                  </a:lnTo>
                  <a:lnTo>
                    <a:pt x="2394458" y="261112"/>
                  </a:lnTo>
                  <a:lnTo>
                    <a:pt x="2392009" y="286708"/>
                  </a:lnTo>
                  <a:lnTo>
                    <a:pt x="2372490" y="329709"/>
                  </a:lnTo>
                  <a:lnTo>
                    <a:pt x="2334396" y="361019"/>
                  </a:lnTo>
                  <a:lnTo>
                    <a:pt x="2283013" y="376969"/>
                  </a:lnTo>
                  <a:lnTo>
                    <a:pt x="2252726" y="378967"/>
                  </a:lnTo>
                  <a:lnTo>
                    <a:pt x="2233582" y="378255"/>
                  </a:lnTo>
                  <a:lnTo>
                    <a:pt x="2215594" y="376126"/>
                  </a:lnTo>
                  <a:lnTo>
                    <a:pt x="2198772" y="372592"/>
                  </a:lnTo>
                  <a:lnTo>
                    <a:pt x="2183129" y="367664"/>
                  </a:lnTo>
                  <a:lnTo>
                    <a:pt x="2177389" y="379051"/>
                  </a:lnTo>
                  <a:lnTo>
                    <a:pt x="2173303" y="389413"/>
                  </a:lnTo>
                  <a:lnTo>
                    <a:pt x="2170860" y="398776"/>
                  </a:lnTo>
                  <a:lnTo>
                    <a:pt x="2170049" y="407162"/>
                  </a:lnTo>
                  <a:lnTo>
                    <a:pt x="2170049" y="413003"/>
                  </a:lnTo>
                  <a:lnTo>
                    <a:pt x="2215641" y="421893"/>
                  </a:lnTo>
                  <a:lnTo>
                    <a:pt x="2226214" y="421868"/>
                  </a:lnTo>
                  <a:lnTo>
                    <a:pt x="2237930" y="421782"/>
                  </a:lnTo>
                  <a:lnTo>
                    <a:pt x="2250789" y="421626"/>
                  </a:lnTo>
                  <a:lnTo>
                    <a:pt x="2264791" y="421386"/>
                  </a:lnTo>
                  <a:lnTo>
                    <a:pt x="2279030" y="421145"/>
                  </a:lnTo>
                  <a:lnTo>
                    <a:pt x="2292604" y="420989"/>
                  </a:lnTo>
                  <a:lnTo>
                    <a:pt x="2305510" y="420903"/>
                  </a:lnTo>
                  <a:lnTo>
                    <a:pt x="2317750" y="420877"/>
                  </a:lnTo>
                  <a:lnTo>
                    <a:pt x="2344418" y="422187"/>
                  </a:lnTo>
                  <a:lnTo>
                    <a:pt x="2387990" y="432665"/>
                  </a:lnTo>
                  <a:lnTo>
                    <a:pt x="2427620" y="468137"/>
                  </a:lnTo>
                  <a:lnTo>
                    <a:pt x="2435225" y="505205"/>
                  </a:lnTo>
                  <a:lnTo>
                    <a:pt x="2431343" y="534973"/>
                  </a:lnTo>
                  <a:lnTo>
                    <a:pt x="2400292" y="585126"/>
                  </a:lnTo>
                  <a:lnTo>
                    <a:pt x="2341066" y="622038"/>
                  </a:lnTo>
                  <a:lnTo>
                    <a:pt x="2270859" y="640897"/>
                  </a:lnTo>
                  <a:lnTo>
                    <a:pt x="2232660" y="643254"/>
                  </a:lnTo>
                  <a:lnTo>
                    <a:pt x="2202041" y="642042"/>
                  </a:lnTo>
                  <a:lnTo>
                    <a:pt x="2150899" y="632378"/>
                  </a:lnTo>
                  <a:lnTo>
                    <a:pt x="2113922" y="613638"/>
                  </a:lnTo>
                  <a:lnTo>
                    <a:pt x="2092705" y="574293"/>
                  </a:lnTo>
                  <a:lnTo>
                    <a:pt x="2095968" y="554335"/>
                  </a:lnTo>
                  <a:lnTo>
                    <a:pt x="2105755" y="534066"/>
                  </a:lnTo>
                  <a:lnTo>
                    <a:pt x="2122066" y="513464"/>
                  </a:lnTo>
                  <a:lnTo>
                    <a:pt x="2144903" y="492505"/>
                  </a:lnTo>
                  <a:lnTo>
                    <a:pt x="2129827" y="484624"/>
                  </a:lnTo>
                  <a:lnTo>
                    <a:pt x="2119074" y="475075"/>
                  </a:lnTo>
                  <a:lnTo>
                    <a:pt x="2112631" y="463859"/>
                  </a:lnTo>
                  <a:lnTo>
                    <a:pt x="2110486" y="450976"/>
                  </a:lnTo>
                  <a:lnTo>
                    <a:pt x="2113651" y="432688"/>
                  </a:lnTo>
                  <a:lnTo>
                    <a:pt x="2123138" y="410972"/>
                  </a:lnTo>
                  <a:lnTo>
                    <a:pt x="2138935" y="385825"/>
                  </a:lnTo>
                  <a:lnTo>
                    <a:pt x="2161031" y="357250"/>
                  </a:lnTo>
                  <a:lnTo>
                    <a:pt x="2138769" y="340558"/>
                  </a:lnTo>
                  <a:lnTo>
                    <a:pt x="2122852" y="320198"/>
                  </a:lnTo>
                  <a:lnTo>
                    <a:pt x="2113293" y="296171"/>
                  </a:lnTo>
                  <a:lnTo>
                    <a:pt x="2110104" y="268477"/>
                  </a:lnTo>
                  <a:lnTo>
                    <a:pt x="2112553" y="243643"/>
                  </a:lnTo>
                  <a:lnTo>
                    <a:pt x="2132072" y="201594"/>
                  </a:lnTo>
                  <a:lnTo>
                    <a:pt x="2170332" y="170495"/>
                  </a:lnTo>
                  <a:lnTo>
                    <a:pt x="2223049" y="154632"/>
                  </a:lnTo>
                  <a:lnTo>
                    <a:pt x="2254504" y="152653"/>
                  </a:lnTo>
                  <a:close/>
                </a:path>
                <a:path w="5136515" h="643255">
                  <a:moveTo>
                    <a:pt x="4159758" y="151002"/>
                  </a:moveTo>
                  <a:lnTo>
                    <a:pt x="4184838" y="152193"/>
                  </a:lnTo>
                  <a:lnTo>
                    <a:pt x="4209430" y="155765"/>
                  </a:lnTo>
                  <a:lnTo>
                    <a:pt x="4233570" y="161718"/>
                  </a:lnTo>
                  <a:lnTo>
                    <a:pt x="4257294" y="170052"/>
                  </a:lnTo>
                  <a:lnTo>
                    <a:pt x="4251408" y="193962"/>
                  </a:lnTo>
                  <a:lnTo>
                    <a:pt x="4245927" y="218455"/>
                  </a:lnTo>
                  <a:lnTo>
                    <a:pt x="4240827" y="243544"/>
                  </a:lnTo>
                  <a:lnTo>
                    <a:pt x="4236085" y="269239"/>
                  </a:lnTo>
                  <a:lnTo>
                    <a:pt x="4217670" y="272161"/>
                  </a:lnTo>
                  <a:lnTo>
                    <a:pt x="4191889" y="188467"/>
                  </a:lnTo>
                  <a:lnTo>
                    <a:pt x="4185919" y="186309"/>
                  </a:lnTo>
                  <a:lnTo>
                    <a:pt x="4177791" y="185165"/>
                  </a:lnTo>
                  <a:lnTo>
                    <a:pt x="4167505" y="185165"/>
                  </a:lnTo>
                  <a:lnTo>
                    <a:pt x="4117945" y="203864"/>
                  </a:lnTo>
                  <a:lnTo>
                    <a:pt x="4094152" y="236515"/>
                  </a:lnTo>
                  <a:lnTo>
                    <a:pt x="4081908" y="281144"/>
                  </a:lnTo>
                  <a:lnTo>
                    <a:pt x="4080383" y="307720"/>
                  </a:lnTo>
                  <a:lnTo>
                    <a:pt x="4082331" y="338228"/>
                  </a:lnTo>
                  <a:lnTo>
                    <a:pt x="4097849" y="386337"/>
                  </a:lnTo>
                  <a:lnTo>
                    <a:pt x="4128519" y="417508"/>
                  </a:lnTo>
                  <a:lnTo>
                    <a:pt x="4172628" y="433026"/>
                  </a:lnTo>
                  <a:lnTo>
                    <a:pt x="4199636" y="434975"/>
                  </a:lnTo>
                  <a:lnTo>
                    <a:pt x="4213520" y="434572"/>
                  </a:lnTo>
                  <a:lnTo>
                    <a:pt x="4227750" y="433371"/>
                  </a:lnTo>
                  <a:lnTo>
                    <a:pt x="4242337" y="431385"/>
                  </a:lnTo>
                  <a:lnTo>
                    <a:pt x="4257294" y="428625"/>
                  </a:lnTo>
                  <a:lnTo>
                    <a:pt x="4259961" y="448690"/>
                  </a:lnTo>
                  <a:lnTo>
                    <a:pt x="4231911" y="462452"/>
                  </a:lnTo>
                  <a:lnTo>
                    <a:pt x="4203398" y="472297"/>
                  </a:lnTo>
                  <a:lnTo>
                    <a:pt x="4174432" y="478212"/>
                  </a:lnTo>
                  <a:lnTo>
                    <a:pt x="4145025" y="480187"/>
                  </a:lnTo>
                  <a:lnTo>
                    <a:pt x="4109995" y="477521"/>
                  </a:lnTo>
                  <a:lnTo>
                    <a:pt x="4049746" y="456237"/>
                  </a:lnTo>
                  <a:lnTo>
                    <a:pt x="4003833" y="414615"/>
                  </a:lnTo>
                  <a:lnTo>
                    <a:pt x="3980211" y="357846"/>
                  </a:lnTo>
                  <a:lnTo>
                    <a:pt x="3977259" y="324103"/>
                  </a:lnTo>
                  <a:lnTo>
                    <a:pt x="3980473" y="287268"/>
                  </a:lnTo>
                  <a:lnTo>
                    <a:pt x="4006191" y="224645"/>
                  </a:lnTo>
                  <a:lnTo>
                    <a:pt x="4056173" y="177899"/>
                  </a:lnTo>
                  <a:lnTo>
                    <a:pt x="4121705" y="153983"/>
                  </a:lnTo>
                  <a:lnTo>
                    <a:pt x="4159758" y="151002"/>
                  </a:lnTo>
                  <a:close/>
                </a:path>
                <a:path w="5136515" h="643255">
                  <a:moveTo>
                    <a:pt x="3178174" y="151002"/>
                  </a:moveTo>
                  <a:lnTo>
                    <a:pt x="3249898" y="161845"/>
                  </a:lnTo>
                  <a:lnTo>
                    <a:pt x="3305047" y="194310"/>
                  </a:lnTo>
                  <a:lnTo>
                    <a:pt x="3340195" y="244697"/>
                  </a:lnTo>
                  <a:lnTo>
                    <a:pt x="3351911" y="308990"/>
                  </a:lnTo>
                  <a:lnTo>
                    <a:pt x="3348739" y="345376"/>
                  </a:lnTo>
                  <a:lnTo>
                    <a:pt x="3323300" y="407288"/>
                  </a:lnTo>
                  <a:lnTo>
                    <a:pt x="3273623" y="453505"/>
                  </a:lnTo>
                  <a:lnTo>
                    <a:pt x="3207329" y="477214"/>
                  </a:lnTo>
                  <a:lnTo>
                    <a:pt x="3168395" y="480187"/>
                  </a:lnTo>
                  <a:lnTo>
                    <a:pt x="3130754" y="477381"/>
                  </a:lnTo>
                  <a:lnTo>
                    <a:pt x="3067472" y="455005"/>
                  </a:lnTo>
                  <a:lnTo>
                    <a:pt x="3021234" y="411382"/>
                  </a:lnTo>
                  <a:lnTo>
                    <a:pt x="2997612" y="352847"/>
                  </a:lnTo>
                  <a:lnTo>
                    <a:pt x="2994660" y="318388"/>
                  </a:lnTo>
                  <a:lnTo>
                    <a:pt x="2997755" y="283360"/>
                  </a:lnTo>
                  <a:lnTo>
                    <a:pt x="3022520" y="223162"/>
                  </a:lnTo>
                  <a:lnTo>
                    <a:pt x="3071143" y="177417"/>
                  </a:lnTo>
                  <a:lnTo>
                    <a:pt x="3138148" y="153933"/>
                  </a:lnTo>
                  <a:lnTo>
                    <a:pt x="3178174" y="151002"/>
                  </a:lnTo>
                  <a:close/>
                </a:path>
                <a:path w="5136515" h="643255">
                  <a:moveTo>
                    <a:pt x="183514" y="151002"/>
                  </a:moveTo>
                  <a:lnTo>
                    <a:pt x="255238" y="161845"/>
                  </a:lnTo>
                  <a:lnTo>
                    <a:pt x="310388" y="194310"/>
                  </a:lnTo>
                  <a:lnTo>
                    <a:pt x="345535" y="244697"/>
                  </a:lnTo>
                  <a:lnTo>
                    <a:pt x="357250" y="308990"/>
                  </a:lnTo>
                  <a:lnTo>
                    <a:pt x="354079" y="345376"/>
                  </a:lnTo>
                  <a:lnTo>
                    <a:pt x="328640" y="407288"/>
                  </a:lnTo>
                  <a:lnTo>
                    <a:pt x="278963" y="453505"/>
                  </a:lnTo>
                  <a:lnTo>
                    <a:pt x="212669" y="477214"/>
                  </a:lnTo>
                  <a:lnTo>
                    <a:pt x="173736" y="480187"/>
                  </a:lnTo>
                  <a:lnTo>
                    <a:pt x="136094" y="477381"/>
                  </a:lnTo>
                  <a:lnTo>
                    <a:pt x="72812" y="455005"/>
                  </a:lnTo>
                  <a:lnTo>
                    <a:pt x="26574" y="411382"/>
                  </a:lnTo>
                  <a:lnTo>
                    <a:pt x="2952" y="352847"/>
                  </a:lnTo>
                  <a:lnTo>
                    <a:pt x="0" y="318388"/>
                  </a:lnTo>
                  <a:lnTo>
                    <a:pt x="3095" y="283360"/>
                  </a:lnTo>
                  <a:lnTo>
                    <a:pt x="27860" y="223162"/>
                  </a:lnTo>
                  <a:lnTo>
                    <a:pt x="76483" y="177417"/>
                  </a:lnTo>
                  <a:lnTo>
                    <a:pt x="143488" y="153933"/>
                  </a:lnTo>
                  <a:lnTo>
                    <a:pt x="183514" y="151002"/>
                  </a:lnTo>
                  <a:close/>
                </a:path>
                <a:path w="5136515" h="643255">
                  <a:moveTo>
                    <a:pt x="1506727" y="149987"/>
                  </a:moveTo>
                  <a:lnTo>
                    <a:pt x="1511808" y="152653"/>
                  </a:lnTo>
                  <a:lnTo>
                    <a:pt x="1511808" y="188849"/>
                  </a:lnTo>
                  <a:lnTo>
                    <a:pt x="1541764" y="172273"/>
                  </a:lnTo>
                  <a:lnTo>
                    <a:pt x="1572387" y="160448"/>
                  </a:lnTo>
                  <a:lnTo>
                    <a:pt x="1603676" y="153362"/>
                  </a:lnTo>
                  <a:lnTo>
                    <a:pt x="1635633" y="151002"/>
                  </a:lnTo>
                  <a:lnTo>
                    <a:pt x="1637284" y="153288"/>
                  </a:lnTo>
                  <a:lnTo>
                    <a:pt x="1632019" y="180411"/>
                  </a:lnTo>
                  <a:lnTo>
                    <a:pt x="1626885" y="208438"/>
                  </a:lnTo>
                  <a:lnTo>
                    <a:pt x="1621871" y="237370"/>
                  </a:lnTo>
                  <a:lnTo>
                    <a:pt x="1616964" y="267207"/>
                  </a:lnTo>
                  <a:lnTo>
                    <a:pt x="1597533" y="270510"/>
                  </a:lnTo>
                  <a:lnTo>
                    <a:pt x="1584602" y="229415"/>
                  </a:lnTo>
                  <a:lnTo>
                    <a:pt x="1554352" y="201929"/>
                  </a:lnTo>
                  <a:lnTo>
                    <a:pt x="1545258" y="202624"/>
                  </a:lnTo>
                  <a:lnTo>
                    <a:pt x="1535128" y="204724"/>
                  </a:lnTo>
                  <a:lnTo>
                    <a:pt x="1523974" y="208252"/>
                  </a:lnTo>
                  <a:lnTo>
                    <a:pt x="1511808" y="213232"/>
                  </a:lnTo>
                  <a:lnTo>
                    <a:pt x="1511808" y="356869"/>
                  </a:lnTo>
                  <a:lnTo>
                    <a:pt x="1511935" y="401462"/>
                  </a:lnTo>
                  <a:lnTo>
                    <a:pt x="1515490" y="441451"/>
                  </a:lnTo>
                  <a:lnTo>
                    <a:pt x="1568703" y="455675"/>
                  </a:lnTo>
                  <a:lnTo>
                    <a:pt x="1569719" y="471804"/>
                  </a:lnTo>
                  <a:lnTo>
                    <a:pt x="1542218" y="471324"/>
                  </a:lnTo>
                  <a:lnTo>
                    <a:pt x="1515348" y="471011"/>
                  </a:lnTo>
                  <a:lnTo>
                    <a:pt x="1489120" y="470840"/>
                  </a:lnTo>
                  <a:lnTo>
                    <a:pt x="1463548" y="470788"/>
                  </a:lnTo>
                  <a:lnTo>
                    <a:pt x="1439449" y="470840"/>
                  </a:lnTo>
                  <a:lnTo>
                    <a:pt x="1415351" y="471011"/>
                  </a:lnTo>
                  <a:lnTo>
                    <a:pt x="1391253" y="471324"/>
                  </a:lnTo>
                  <a:lnTo>
                    <a:pt x="1367154" y="471804"/>
                  </a:lnTo>
                  <a:lnTo>
                    <a:pt x="1365377" y="455675"/>
                  </a:lnTo>
                  <a:lnTo>
                    <a:pt x="1407922" y="443991"/>
                  </a:lnTo>
                  <a:lnTo>
                    <a:pt x="1416661" y="405330"/>
                  </a:lnTo>
                  <a:lnTo>
                    <a:pt x="1416685" y="392684"/>
                  </a:lnTo>
                  <a:lnTo>
                    <a:pt x="1416685" y="280924"/>
                  </a:lnTo>
                  <a:lnTo>
                    <a:pt x="1416319" y="233759"/>
                  </a:lnTo>
                  <a:lnTo>
                    <a:pt x="1367409" y="189102"/>
                  </a:lnTo>
                  <a:lnTo>
                    <a:pt x="1365377" y="175387"/>
                  </a:lnTo>
                  <a:lnTo>
                    <a:pt x="1403268" y="169525"/>
                  </a:lnTo>
                  <a:lnTo>
                    <a:pt x="1439433" y="163353"/>
                  </a:lnTo>
                  <a:lnTo>
                    <a:pt x="1473908" y="156848"/>
                  </a:lnTo>
                  <a:lnTo>
                    <a:pt x="1506727" y="149987"/>
                  </a:lnTo>
                  <a:close/>
                </a:path>
                <a:path w="5136515" h="643255">
                  <a:moveTo>
                    <a:pt x="4443857" y="149605"/>
                  </a:moveTo>
                  <a:lnTo>
                    <a:pt x="4447540" y="152273"/>
                  </a:lnTo>
                  <a:lnTo>
                    <a:pt x="4446633" y="175779"/>
                  </a:lnTo>
                  <a:lnTo>
                    <a:pt x="4446000" y="200025"/>
                  </a:lnTo>
                  <a:lnTo>
                    <a:pt x="4445629" y="225032"/>
                  </a:lnTo>
                  <a:lnTo>
                    <a:pt x="4445508" y="250825"/>
                  </a:lnTo>
                  <a:lnTo>
                    <a:pt x="4445508" y="377063"/>
                  </a:lnTo>
                  <a:lnTo>
                    <a:pt x="4445829" y="423229"/>
                  </a:lnTo>
                  <a:lnTo>
                    <a:pt x="4496308" y="455675"/>
                  </a:lnTo>
                  <a:lnTo>
                    <a:pt x="4497323" y="471804"/>
                  </a:lnTo>
                  <a:lnTo>
                    <a:pt x="4472604" y="471324"/>
                  </a:lnTo>
                  <a:lnTo>
                    <a:pt x="4447968" y="471011"/>
                  </a:lnTo>
                  <a:lnTo>
                    <a:pt x="4423404" y="470840"/>
                  </a:lnTo>
                  <a:lnTo>
                    <a:pt x="4398898" y="470788"/>
                  </a:lnTo>
                  <a:lnTo>
                    <a:pt x="4374036" y="470840"/>
                  </a:lnTo>
                  <a:lnTo>
                    <a:pt x="4349353" y="471011"/>
                  </a:lnTo>
                  <a:lnTo>
                    <a:pt x="4324836" y="471324"/>
                  </a:lnTo>
                  <a:lnTo>
                    <a:pt x="4300473" y="471804"/>
                  </a:lnTo>
                  <a:lnTo>
                    <a:pt x="4298822" y="455675"/>
                  </a:lnTo>
                  <a:lnTo>
                    <a:pt x="4341368" y="443991"/>
                  </a:lnTo>
                  <a:lnTo>
                    <a:pt x="4350339" y="404330"/>
                  </a:lnTo>
                  <a:lnTo>
                    <a:pt x="4350385" y="390016"/>
                  </a:lnTo>
                  <a:lnTo>
                    <a:pt x="4350385" y="282193"/>
                  </a:lnTo>
                  <a:lnTo>
                    <a:pt x="4350019" y="240109"/>
                  </a:lnTo>
                  <a:lnTo>
                    <a:pt x="4348988" y="201549"/>
                  </a:lnTo>
                  <a:lnTo>
                    <a:pt x="4301109" y="189102"/>
                  </a:lnTo>
                  <a:lnTo>
                    <a:pt x="4299077" y="175387"/>
                  </a:lnTo>
                  <a:lnTo>
                    <a:pt x="4339058" y="169144"/>
                  </a:lnTo>
                  <a:lnTo>
                    <a:pt x="4376515" y="162782"/>
                  </a:lnTo>
                  <a:lnTo>
                    <a:pt x="4411448" y="156277"/>
                  </a:lnTo>
                  <a:lnTo>
                    <a:pt x="4443857" y="149605"/>
                  </a:lnTo>
                  <a:close/>
                </a:path>
                <a:path w="5136515" h="643255">
                  <a:moveTo>
                    <a:pt x="3884548" y="149605"/>
                  </a:moveTo>
                  <a:lnTo>
                    <a:pt x="3888232" y="152273"/>
                  </a:lnTo>
                  <a:lnTo>
                    <a:pt x="3887325" y="175779"/>
                  </a:lnTo>
                  <a:lnTo>
                    <a:pt x="3886692" y="200025"/>
                  </a:lnTo>
                  <a:lnTo>
                    <a:pt x="3886321" y="225032"/>
                  </a:lnTo>
                  <a:lnTo>
                    <a:pt x="3886199" y="250825"/>
                  </a:lnTo>
                  <a:lnTo>
                    <a:pt x="3886199" y="377063"/>
                  </a:lnTo>
                  <a:lnTo>
                    <a:pt x="3886521" y="423229"/>
                  </a:lnTo>
                  <a:lnTo>
                    <a:pt x="3936999" y="455675"/>
                  </a:lnTo>
                  <a:lnTo>
                    <a:pt x="3938016" y="471804"/>
                  </a:lnTo>
                  <a:lnTo>
                    <a:pt x="3913296" y="471324"/>
                  </a:lnTo>
                  <a:lnTo>
                    <a:pt x="3888660" y="471011"/>
                  </a:lnTo>
                  <a:lnTo>
                    <a:pt x="3864096" y="470840"/>
                  </a:lnTo>
                  <a:lnTo>
                    <a:pt x="3839591" y="470788"/>
                  </a:lnTo>
                  <a:lnTo>
                    <a:pt x="3814728" y="470840"/>
                  </a:lnTo>
                  <a:lnTo>
                    <a:pt x="3790045" y="471011"/>
                  </a:lnTo>
                  <a:lnTo>
                    <a:pt x="3765528" y="471324"/>
                  </a:lnTo>
                  <a:lnTo>
                    <a:pt x="3741166" y="471804"/>
                  </a:lnTo>
                  <a:lnTo>
                    <a:pt x="3739515" y="455675"/>
                  </a:lnTo>
                  <a:lnTo>
                    <a:pt x="3782060" y="443991"/>
                  </a:lnTo>
                  <a:lnTo>
                    <a:pt x="3791031" y="404330"/>
                  </a:lnTo>
                  <a:lnTo>
                    <a:pt x="3791077" y="390016"/>
                  </a:lnTo>
                  <a:lnTo>
                    <a:pt x="3791077" y="282193"/>
                  </a:lnTo>
                  <a:lnTo>
                    <a:pt x="3790711" y="240109"/>
                  </a:lnTo>
                  <a:lnTo>
                    <a:pt x="3789680" y="201549"/>
                  </a:lnTo>
                  <a:lnTo>
                    <a:pt x="3741800" y="189102"/>
                  </a:lnTo>
                  <a:lnTo>
                    <a:pt x="3739768" y="175387"/>
                  </a:lnTo>
                  <a:lnTo>
                    <a:pt x="3779750" y="169144"/>
                  </a:lnTo>
                  <a:lnTo>
                    <a:pt x="3817207" y="162782"/>
                  </a:lnTo>
                  <a:lnTo>
                    <a:pt x="3852140" y="156277"/>
                  </a:lnTo>
                  <a:lnTo>
                    <a:pt x="3884548" y="149605"/>
                  </a:lnTo>
                  <a:close/>
                </a:path>
                <a:path w="5136515" h="643255">
                  <a:moveTo>
                    <a:pt x="1797177" y="149605"/>
                  </a:moveTo>
                  <a:lnTo>
                    <a:pt x="1800860" y="152273"/>
                  </a:lnTo>
                  <a:lnTo>
                    <a:pt x="1800026" y="174464"/>
                  </a:lnTo>
                  <a:lnTo>
                    <a:pt x="1799431" y="199120"/>
                  </a:lnTo>
                  <a:lnTo>
                    <a:pt x="1799074" y="226228"/>
                  </a:lnTo>
                  <a:lnTo>
                    <a:pt x="1798954" y="255777"/>
                  </a:lnTo>
                  <a:lnTo>
                    <a:pt x="1798954" y="358901"/>
                  </a:lnTo>
                  <a:lnTo>
                    <a:pt x="1807634" y="406354"/>
                  </a:lnTo>
                  <a:lnTo>
                    <a:pt x="1845113" y="433474"/>
                  </a:lnTo>
                  <a:lnTo>
                    <a:pt x="1858517" y="434593"/>
                  </a:lnTo>
                  <a:lnTo>
                    <a:pt x="1874091" y="433736"/>
                  </a:lnTo>
                  <a:lnTo>
                    <a:pt x="1888998" y="431164"/>
                  </a:lnTo>
                  <a:lnTo>
                    <a:pt x="1903237" y="426878"/>
                  </a:lnTo>
                  <a:lnTo>
                    <a:pt x="1916811" y="420877"/>
                  </a:lnTo>
                  <a:lnTo>
                    <a:pt x="1916811" y="278256"/>
                  </a:lnTo>
                  <a:lnTo>
                    <a:pt x="1916445" y="235489"/>
                  </a:lnTo>
                  <a:lnTo>
                    <a:pt x="1870202" y="189102"/>
                  </a:lnTo>
                  <a:lnTo>
                    <a:pt x="1868169" y="175387"/>
                  </a:lnTo>
                  <a:lnTo>
                    <a:pt x="1906817" y="169144"/>
                  </a:lnTo>
                  <a:lnTo>
                    <a:pt x="1943322" y="162782"/>
                  </a:lnTo>
                  <a:lnTo>
                    <a:pt x="1977683" y="156277"/>
                  </a:lnTo>
                  <a:lnTo>
                    <a:pt x="2009902" y="149605"/>
                  </a:lnTo>
                  <a:lnTo>
                    <a:pt x="2013839" y="152273"/>
                  </a:lnTo>
                  <a:lnTo>
                    <a:pt x="2012838" y="174942"/>
                  </a:lnTo>
                  <a:lnTo>
                    <a:pt x="2012124" y="200088"/>
                  </a:lnTo>
                  <a:lnTo>
                    <a:pt x="2011695" y="227711"/>
                  </a:lnTo>
                  <a:lnTo>
                    <a:pt x="2011552" y="257810"/>
                  </a:lnTo>
                  <a:lnTo>
                    <a:pt x="2011576" y="312652"/>
                  </a:lnTo>
                  <a:lnTo>
                    <a:pt x="2011648" y="355647"/>
                  </a:lnTo>
                  <a:lnTo>
                    <a:pt x="2011934" y="406145"/>
                  </a:lnTo>
                  <a:lnTo>
                    <a:pt x="2023364" y="443229"/>
                  </a:lnTo>
                  <a:lnTo>
                    <a:pt x="2060448" y="448690"/>
                  </a:lnTo>
                  <a:lnTo>
                    <a:pt x="2062099" y="463423"/>
                  </a:lnTo>
                  <a:lnTo>
                    <a:pt x="2038834" y="470757"/>
                  </a:lnTo>
                  <a:lnTo>
                    <a:pt x="2017236" y="475996"/>
                  </a:lnTo>
                  <a:lnTo>
                    <a:pt x="1997305" y="479139"/>
                  </a:lnTo>
                  <a:lnTo>
                    <a:pt x="1979040" y="480187"/>
                  </a:lnTo>
                  <a:lnTo>
                    <a:pt x="1958564" y="477924"/>
                  </a:lnTo>
                  <a:lnTo>
                    <a:pt x="1941909" y="471138"/>
                  </a:lnTo>
                  <a:lnTo>
                    <a:pt x="1929088" y="459827"/>
                  </a:lnTo>
                  <a:lnTo>
                    <a:pt x="1920113" y="443991"/>
                  </a:lnTo>
                  <a:lnTo>
                    <a:pt x="1894970" y="459827"/>
                  </a:lnTo>
                  <a:lnTo>
                    <a:pt x="1868709" y="471138"/>
                  </a:lnTo>
                  <a:lnTo>
                    <a:pt x="1841353" y="477924"/>
                  </a:lnTo>
                  <a:lnTo>
                    <a:pt x="1812925" y="480187"/>
                  </a:lnTo>
                  <a:lnTo>
                    <a:pt x="1787521" y="478500"/>
                  </a:lnTo>
                  <a:lnTo>
                    <a:pt x="1746666" y="465077"/>
                  </a:lnTo>
                  <a:lnTo>
                    <a:pt x="1719262" y="438602"/>
                  </a:lnTo>
                  <a:lnTo>
                    <a:pt x="1705546" y="400883"/>
                  </a:lnTo>
                  <a:lnTo>
                    <a:pt x="1703831" y="377951"/>
                  </a:lnTo>
                  <a:lnTo>
                    <a:pt x="1703831" y="306959"/>
                  </a:lnTo>
                  <a:lnTo>
                    <a:pt x="1703738" y="273504"/>
                  </a:lnTo>
                  <a:lnTo>
                    <a:pt x="1703466" y="244776"/>
                  </a:lnTo>
                  <a:lnTo>
                    <a:pt x="1703028" y="220787"/>
                  </a:lnTo>
                  <a:lnTo>
                    <a:pt x="1702435" y="201549"/>
                  </a:lnTo>
                  <a:lnTo>
                    <a:pt x="1654555" y="189102"/>
                  </a:lnTo>
                  <a:lnTo>
                    <a:pt x="1652524" y="175387"/>
                  </a:lnTo>
                  <a:lnTo>
                    <a:pt x="1692360" y="169144"/>
                  </a:lnTo>
                  <a:lnTo>
                    <a:pt x="1729755" y="162782"/>
                  </a:lnTo>
                  <a:lnTo>
                    <a:pt x="1764698" y="156277"/>
                  </a:lnTo>
                  <a:lnTo>
                    <a:pt x="1797177" y="149605"/>
                  </a:lnTo>
                  <a:close/>
                </a:path>
                <a:path w="5136515" h="643255">
                  <a:moveTo>
                    <a:pt x="4658487" y="74675"/>
                  </a:moveTo>
                  <a:lnTo>
                    <a:pt x="4663186" y="76962"/>
                  </a:lnTo>
                  <a:lnTo>
                    <a:pt x="4662759" y="97559"/>
                  </a:lnTo>
                  <a:lnTo>
                    <a:pt x="4662439" y="118776"/>
                  </a:lnTo>
                  <a:lnTo>
                    <a:pt x="4662239" y="140612"/>
                  </a:lnTo>
                  <a:lnTo>
                    <a:pt x="4662170" y="163067"/>
                  </a:lnTo>
                  <a:lnTo>
                    <a:pt x="4755895" y="163067"/>
                  </a:lnTo>
                  <a:lnTo>
                    <a:pt x="4755895" y="199516"/>
                  </a:lnTo>
                  <a:lnTo>
                    <a:pt x="4662170" y="199516"/>
                  </a:lnTo>
                  <a:lnTo>
                    <a:pt x="4661263" y="249791"/>
                  </a:lnTo>
                  <a:lnTo>
                    <a:pt x="4660630" y="296052"/>
                  </a:lnTo>
                  <a:lnTo>
                    <a:pt x="4660259" y="338337"/>
                  </a:lnTo>
                  <a:lnTo>
                    <a:pt x="4660138" y="376681"/>
                  </a:lnTo>
                  <a:lnTo>
                    <a:pt x="4660782" y="392253"/>
                  </a:lnTo>
                  <a:lnTo>
                    <a:pt x="4676907" y="429011"/>
                  </a:lnTo>
                  <a:lnTo>
                    <a:pt x="4710430" y="436244"/>
                  </a:lnTo>
                  <a:lnTo>
                    <a:pt x="4722026" y="436078"/>
                  </a:lnTo>
                  <a:lnTo>
                    <a:pt x="4734147" y="435578"/>
                  </a:lnTo>
                  <a:lnTo>
                    <a:pt x="4746791" y="434744"/>
                  </a:lnTo>
                  <a:lnTo>
                    <a:pt x="4759960" y="433577"/>
                  </a:lnTo>
                  <a:lnTo>
                    <a:pt x="4762627" y="453643"/>
                  </a:lnTo>
                  <a:lnTo>
                    <a:pt x="4736409" y="465072"/>
                  </a:lnTo>
                  <a:lnTo>
                    <a:pt x="4711096" y="473249"/>
                  </a:lnTo>
                  <a:lnTo>
                    <a:pt x="4686688" y="478164"/>
                  </a:lnTo>
                  <a:lnTo>
                    <a:pt x="4663186" y="479805"/>
                  </a:lnTo>
                  <a:lnTo>
                    <a:pt x="4641086" y="478589"/>
                  </a:lnTo>
                  <a:lnTo>
                    <a:pt x="4590669" y="460248"/>
                  </a:lnTo>
                  <a:lnTo>
                    <a:pt x="4566630" y="419617"/>
                  </a:lnTo>
                  <a:lnTo>
                    <a:pt x="4565015" y="401065"/>
                  </a:lnTo>
                  <a:lnTo>
                    <a:pt x="4565153" y="362279"/>
                  </a:lnTo>
                  <a:lnTo>
                    <a:pt x="4565554" y="315467"/>
                  </a:lnTo>
                  <a:lnTo>
                    <a:pt x="4566193" y="260655"/>
                  </a:lnTo>
                  <a:lnTo>
                    <a:pt x="4567046" y="197865"/>
                  </a:lnTo>
                  <a:lnTo>
                    <a:pt x="4521835" y="186181"/>
                  </a:lnTo>
                  <a:lnTo>
                    <a:pt x="4518787" y="168020"/>
                  </a:lnTo>
                  <a:lnTo>
                    <a:pt x="4574794" y="163067"/>
                  </a:lnTo>
                  <a:lnTo>
                    <a:pt x="4606544" y="84327"/>
                  </a:lnTo>
                  <a:lnTo>
                    <a:pt x="4620500" y="81855"/>
                  </a:lnTo>
                  <a:lnTo>
                    <a:pt x="4633801" y="79406"/>
                  </a:lnTo>
                  <a:lnTo>
                    <a:pt x="4646459" y="77005"/>
                  </a:lnTo>
                  <a:lnTo>
                    <a:pt x="4658487" y="74675"/>
                  </a:lnTo>
                  <a:close/>
                </a:path>
                <a:path w="5136515" h="643255">
                  <a:moveTo>
                    <a:pt x="1053846" y="33147"/>
                  </a:moveTo>
                  <a:lnTo>
                    <a:pt x="1039177" y="33313"/>
                  </a:lnTo>
                  <a:lnTo>
                    <a:pt x="1024127" y="33813"/>
                  </a:lnTo>
                  <a:lnTo>
                    <a:pt x="1008697" y="34647"/>
                  </a:lnTo>
                  <a:lnTo>
                    <a:pt x="992886" y="35813"/>
                  </a:lnTo>
                  <a:lnTo>
                    <a:pt x="992886" y="436625"/>
                  </a:lnTo>
                  <a:lnTo>
                    <a:pt x="1032047" y="440842"/>
                  </a:lnTo>
                  <a:lnTo>
                    <a:pt x="1055497" y="441325"/>
                  </a:lnTo>
                  <a:lnTo>
                    <a:pt x="1089620" y="438112"/>
                  </a:lnTo>
                  <a:lnTo>
                    <a:pt x="1144865" y="412446"/>
                  </a:lnTo>
                  <a:lnTo>
                    <a:pt x="1182562" y="361059"/>
                  </a:lnTo>
                  <a:lnTo>
                    <a:pt x="1201473" y="283092"/>
                  </a:lnTo>
                  <a:lnTo>
                    <a:pt x="1203833" y="234061"/>
                  </a:lnTo>
                  <a:lnTo>
                    <a:pt x="1201570" y="186295"/>
                  </a:lnTo>
                  <a:lnTo>
                    <a:pt x="1194784" y="145113"/>
                  </a:lnTo>
                  <a:lnTo>
                    <a:pt x="1167638" y="82550"/>
                  </a:lnTo>
                  <a:lnTo>
                    <a:pt x="1121076" y="45465"/>
                  </a:lnTo>
                  <a:lnTo>
                    <a:pt x="1053846" y="33147"/>
                  </a:lnTo>
                  <a:close/>
                </a:path>
                <a:path w="5136515" h="643255">
                  <a:moveTo>
                    <a:pt x="2613533" y="1904"/>
                  </a:moveTo>
                  <a:lnTo>
                    <a:pt x="2654250" y="2498"/>
                  </a:lnTo>
                  <a:lnTo>
                    <a:pt x="2694098" y="2936"/>
                  </a:lnTo>
                  <a:lnTo>
                    <a:pt x="2733065" y="3208"/>
                  </a:lnTo>
                  <a:lnTo>
                    <a:pt x="2771140" y="3301"/>
                  </a:lnTo>
                  <a:lnTo>
                    <a:pt x="2864612" y="3301"/>
                  </a:lnTo>
                  <a:lnTo>
                    <a:pt x="2902811" y="3208"/>
                  </a:lnTo>
                  <a:lnTo>
                    <a:pt x="2941986" y="2936"/>
                  </a:lnTo>
                  <a:lnTo>
                    <a:pt x="2982162" y="2498"/>
                  </a:lnTo>
                  <a:lnTo>
                    <a:pt x="3023362" y="1904"/>
                  </a:lnTo>
                  <a:lnTo>
                    <a:pt x="3025393" y="4699"/>
                  </a:lnTo>
                  <a:lnTo>
                    <a:pt x="3003295" y="127253"/>
                  </a:lnTo>
                  <a:lnTo>
                    <a:pt x="2984499" y="130175"/>
                  </a:lnTo>
                  <a:lnTo>
                    <a:pt x="2962783" y="37845"/>
                  </a:lnTo>
                  <a:lnTo>
                    <a:pt x="2866009" y="37845"/>
                  </a:lnTo>
                  <a:lnTo>
                    <a:pt x="2866009" y="364998"/>
                  </a:lnTo>
                  <a:lnTo>
                    <a:pt x="2866036" y="383831"/>
                  </a:lnTo>
                  <a:lnTo>
                    <a:pt x="2866643" y="429640"/>
                  </a:lnTo>
                  <a:lnTo>
                    <a:pt x="2928239" y="455040"/>
                  </a:lnTo>
                  <a:lnTo>
                    <a:pt x="2929255" y="471804"/>
                  </a:lnTo>
                  <a:lnTo>
                    <a:pt x="2901392" y="471324"/>
                  </a:lnTo>
                  <a:lnTo>
                    <a:pt x="2873422" y="471011"/>
                  </a:lnTo>
                  <a:lnTo>
                    <a:pt x="2845333" y="470840"/>
                  </a:lnTo>
                  <a:lnTo>
                    <a:pt x="2817114" y="470788"/>
                  </a:lnTo>
                  <a:lnTo>
                    <a:pt x="2787941" y="470840"/>
                  </a:lnTo>
                  <a:lnTo>
                    <a:pt x="2759471" y="471011"/>
                  </a:lnTo>
                  <a:lnTo>
                    <a:pt x="2731692" y="471324"/>
                  </a:lnTo>
                  <a:lnTo>
                    <a:pt x="2704591" y="471804"/>
                  </a:lnTo>
                  <a:lnTo>
                    <a:pt x="2702941" y="455040"/>
                  </a:lnTo>
                  <a:lnTo>
                    <a:pt x="2756408" y="440309"/>
                  </a:lnTo>
                  <a:lnTo>
                    <a:pt x="2765679" y="400891"/>
                  </a:lnTo>
                  <a:lnTo>
                    <a:pt x="2765805" y="364998"/>
                  </a:lnTo>
                  <a:lnTo>
                    <a:pt x="2765805" y="37845"/>
                  </a:lnTo>
                  <a:lnTo>
                    <a:pt x="2669413" y="37845"/>
                  </a:lnTo>
                  <a:lnTo>
                    <a:pt x="2638552" y="126873"/>
                  </a:lnTo>
                  <a:lnTo>
                    <a:pt x="2619883" y="129920"/>
                  </a:lnTo>
                  <a:lnTo>
                    <a:pt x="2611119" y="4699"/>
                  </a:lnTo>
                  <a:lnTo>
                    <a:pt x="2613533" y="1904"/>
                  </a:lnTo>
                  <a:close/>
                </a:path>
                <a:path w="5136515" h="643255">
                  <a:moveTo>
                    <a:pt x="1065529" y="0"/>
                  </a:moveTo>
                  <a:lnTo>
                    <a:pt x="1124132" y="3333"/>
                  </a:lnTo>
                  <a:lnTo>
                    <a:pt x="1174972" y="13334"/>
                  </a:lnTo>
                  <a:lnTo>
                    <a:pt x="1218049" y="30003"/>
                  </a:lnTo>
                  <a:lnTo>
                    <a:pt x="1253363" y="53339"/>
                  </a:lnTo>
                  <a:lnTo>
                    <a:pt x="1280939" y="83321"/>
                  </a:lnTo>
                  <a:lnTo>
                    <a:pt x="1300622" y="119745"/>
                  </a:lnTo>
                  <a:lnTo>
                    <a:pt x="1312423" y="162621"/>
                  </a:lnTo>
                  <a:lnTo>
                    <a:pt x="1316354" y="211962"/>
                  </a:lnTo>
                  <a:lnTo>
                    <a:pt x="1311995" y="270420"/>
                  </a:lnTo>
                  <a:lnTo>
                    <a:pt x="1298908" y="321960"/>
                  </a:lnTo>
                  <a:lnTo>
                    <a:pt x="1277082" y="366571"/>
                  </a:lnTo>
                  <a:lnTo>
                    <a:pt x="1246504" y="404240"/>
                  </a:lnTo>
                  <a:lnTo>
                    <a:pt x="1208075" y="434244"/>
                  </a:lnTo>
                  <a:lnTo>
                    <a:pt x="1162526" y="455675"/>
                  </a:lnTo>
                  <a:lnTo>
                    <a:pt x="1109880" y="468534"/>
                  </a:lnTo>
                  <a:lnTo>
                    <a:pt x="1050163" y="472820"/>
                  </a:lnTo>
                  <a:lnTo>
                    <a:pt x="1033210" y="472751"/>
                  </a:lnTo>
                  <a:lnTo>
                    <a:pt x="1017222" y="472551"/>
                  </a:lnTo>
                  <a:lnTo>
                    <a:pt x="1002210" y="472231"/>
                  </a:lnTo>
                  <a:lnTo>
                    <a:pt x="988187" y="471804"/>
                  </a:lnTo>
                  <a:lnTo>
                    <a:pt x="974252" y="471324"/>
                  </a:lnTo>
                  <a:lnTo>
                    <a:pt x="959675" y="471011"/>
                  </a:lnTo>
                  <a:lnTo>
                    <a:pt x="944431" y="470840"/>
                  </a:lnTo>
                  <a:lnTo>
                    <a:pt x="928497" y="470788"/>
                  </a:lnTo>
                  <a:lnTo>
                    <a:pt x="906781" y="470840"/>
                  </a:lnTo>
                  <a:lnTo>
                    <a:pt x="884697" y="471011"/>
                  </a:lnTo>
                  <a:lnTo>
                    <a:pt x="862256" y="471324"/>
                  </a:lnTo>
                  <a:lnTo>
                    <a:pt x="839469" y="471804"/>
                  </a:lnTo>
                  <a:lnTo>
                    <a:pt x="837818" y="455040"/>
                  </a:lnTo>
                  <a:lnTo>
                    <a:pt x="882650" y="442594"/>
                  </a:lnTo>
                  <a:lnTo>
                    <a:pt x="888491" y="440816"/>
                  </a:lnTo>
                  <a:lnTo>
                    <a:pt x="891539" y="437388"/>
                  </a:lnTo>
                  <a:lnTo>
                    <a:pt x="891666" y="432307"/>
                  </a:lnTo>
                  <a:lnTo>
                    <a:pt x="891853" y="425374"/>
                  </a:lnTo>
                  <a:lnTo>
                    <a:pt x="892016" y="418084"/>
                  </a:lnTo>
                  <a:lnTo>
                    <a:pt x="892131" y="410412"/>
                  </a:lnTo>
                  <a:lnTo>
                    <a:pt x="892175" y="402336"/>
                  </a:lnTo>
                  <a:lnTo>
                    <a:pt x="892268" y="393815"/>
                  </a:lnTo>
                  <a:lnTo>
                    <a:pt x="892349" y="384841"/>
                  </a:lnTo>
                  <a:lnTo>
                    <a:pt x="892407" y="375439"/>
                  </a:lnTo>
                  <a:lnTo>
                    <a:pt x="892428" y="365632"/>
                  </a:lnTo>
                  <a:lnTo>
                    <a:pt x="892428" y="98678"/>
                  </a:lnTo>
                  <a:lnTo>
                    <a:pt x="892407" y="90560"/>
                  </a:lnTo>
                  <a:lnTo>
                    <a:pt x="892349" y="82788"/>
                  </a:lnTo>
                  <a:lnTo>
                    <a:pt x="892268" y="75372"/>
                  </a:lnTo>
                  <a:lnTo>
                    <a:pt x="892175" y="68325"/>
                  </a:lnTo>
                  <a:lnTo>
                    <a:pt x="892175" y="59054"/>
                  </a:lnTo>
                  <a:lnTo>
                    <a:pt x="891921" y="50800"/>
                  </a:lnTo>
                  <a:lnTo>
                    <a:pt x="891666" y="43179"/>
                  </a:lnTo>
                  <a:lnTo>
                    <a:pt x="891539" y="37337"/>
                  </a:lnTo>
                  <a:lnTo>
                    <a:pt x="888873" y="33654"/>
                  </a:lnTo>
                  <a:lnTo>
                    <a:pt x="883665" y="32130"/>
                  </a:lnTo>
                  <a:lnTo>
                    <a:pt x="838835" y="19050"/>
                  </a:lnTo>
                  <a:lnTo>
                    <a:pt x="837818" y="1904"/>
                  </a:lnTo>
                  <a:lnTo>
                    <a:pt x="861010" y="2498"/>
                  </a:lnTo>
                  <a:lnTo>
                    <a:pt x="883713" y="2936"/>
                  </a:lnTo>
                  <a:lnTo>
                    <a:pt x="905916" y="3208"/>
                  </a:lnTo>
                  <a:lnTo>
                    <a:pt x="927608" y="3301"/>
                  </a:lnTo>
                  <a:lnTo>
                    <a:pt x="945441" y="3204"/>
                  </a:lnTo>
                  <a:lnTo>
                    <a:pt x="962929" y="2905"/>
                  </a:lnTo>
                  <a:lnTo>
                    <a:pt x="980060" y="2391"/>
                  </a:lnTo>
                  <a:lnTo>
                    <a:pt x="996823" y="1650"/>
                  </a:lnTo>
                  <a:lnTo>
                    <a:pt x="1013559" y="910"/>
                  </a:lnTo>
                  <a:lnTo>
                    <a:pt x="1030605" y="396"/>
                  </a:lnTo>
                  <a:lnTo>
                    <a:pt x="1047936" y="97"/>
                  </a:lnTo>
                  <a:lnTo>
                    <a:pt x="106552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>
              <p:custDataLst>
                <p:tags r:id="rId12"/>
              </p:custDataLst>
            </p:nvPr>
          </p:nvSpPr>
          <p:spPr>
            <a:xfrm>
              <a:off x="8037195" y="769492"/>
              <a:ext cx="122808" cy="118364"/>
            </a:xfrm>
            <a:prstGeom prst="rect">
              <a:avLst/>
            </a:prstGeom>
            <a:blipFill>
              <a:blip r:embed="rId4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>
              <p:custDataLst>
                <p:tags r:id="rId13"/>
              </p:custDataLst>
            </p:nvPr>
          </p:nvSpPr>
          <p:spPr>
            <a:xfrm>
              <a:off x="7477887" y="769492"/>
              <a:ext cx="122809" cy="118364"/>
            </a:xfrm>
            <a:prstGeom prst="rect">
              <a:avLst/>
            </a:prstGeom>
            <a:blipFill>
              <a:blip r:embed="rId4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>
              <p:custDataLst>
                <p:tags r:id="rId14"/>
              </p:custDataLst>
            </p:nvPr>
          </p:nvSpPr>
          <p:spPr>
            <a:xfrm>
              <a:off x="4102862" y="754125"/>
              <a:ext cx="285115" cy="506095"/>
            </a:xfrm>
            <a:custGeom>
              <a:avLst/>
              <a:gdLst/>
              <a:ahLst/>
              <a:cxnLst/>
              <a:rect l="l" t="t" r="r" b="b"/>
              <a:pathLst>
                <a:path w="285114" h="506094">
                  <a:moveTo>
                    <a:pt x="212343" y="0"/>
                  </a:moveTo>
                  <a:lnTo>
                    <a:pt x="231820" y="593"/>
                  </a:lnTo>
                  <a:lnTo>
                    <a:pt x="250428" y="2365"/>
                  </a:lnTo>
                  <a:lnTo>
                    <a:pt x="268154" y="5304"/>
                  </a:lnTo>
                  <a:lnTo>
                    <a:pt x="284988" y="9398"/>
                  </a:lnTo>
                  <a:lnTo>
                    <a:pt x="279870" y="33041"/>
                  </a:lnTo>
                  <a:lnTo>
                    <a:pt x="275193" y="56721"/>
                  </a:lnTo>
                  <a:lnTo>
                    <a:pt x="270968" y="80424"/>
                  </a:lnTo>
                  <a:lnTo>
                    <a:pt x="267208" y="104139"/>
                  </a:lnTo>
                  <a:lnTo>
                    <a:pt x="248792" y="107823"/>
                  </a:lnTo>
                  <a:lnTo>
                    <a:pt x="228091" y="32893"/>
                  </a:lnTo>
                  <a:lnTo>
                    <a:pt x="224662" y="32131"/>
                  </a:lnTo>
                  <a:lnTo>
                    <a:pt x="220852" y="31876"/>
                  </a:lnTo>
                  <a:lnTo>
                    <a:pt x="216408" y="31876"/>
                  </a:lnTo>
                  <a:lnTo>
                    <a:pt x="173670" y="50575"/>
                  </a:lnTo>
                  <a:lnTo>
                    <a:pt x="156382" y="85322"/>
                  </a:lnTo>
                  <a:lnTo>
                    <a:pt x="147758" y="146714"/>
                  </a:lnTo>
                  <a:lnTo>
                    <a:pt x="146685" y="187960"/>
                  </a:lnTo>
                  <a:lnTo>
                    <a:pt x="146685" y="196976"/>
                  </a:lnTo>
                  <a:lnTo>
                    <a:pt x="227711" y="196976"/>
                  </a:lnTo>
                  <a:lnTo>
                    <a:pt x="227711" y="233425"/>
                  </a:lnTo>
                  <a:lnTo>
                    <a:pt x="146685" y="233425"/>
                  </a:lnTo>
                  <a:lnTo>
                    <a:pt x="146685" y="410210"/>
                  </a:lnTo>
                  <a:lnTo>
                    <a:pt x="147060" y="452983"/>
                  </a:lnTo>
                  <a:lnTo>
                    <a:pt x="201929" y="489585"/>
                  </a:lnTo>
                  <a:lnTo>
                    <a:pt x="202946" y="505713"/>
                  </a:lnTo>
                  <a:lnTo>
                    <a:pt x="176301" y="505233"/>
                  </a:lnTo>
                  <a:lnTo>
                    <a:pt x="150288" y="504920"/>
                  </a:lnTo>
                  <a:lnTo>
                    <a:pt x="124918" y="504749"/>
                  </a:lnTo>
                  <a:lnTo>
                    <a:pt x="100202" y="504698"/>
                  </a:lnTo>
                  <a:lnTo>
                    <a:pt x="75320" y="504749"/>
                  </a:lnTo>
                  <a:lnTo>
                    <a:pt x="50593" y="504920"/>
                  </a:lnTo>
                  <a:lnTo>
                    <a:pt x="26033" y="505233"/>
                  </a:lnTo>
                  <a:lnTo>
                    <a:pt x="1650" y="505713"/>
                  </a:lnTo>
                  <a:lnTo>
                    <a:pt x="0" y="489585"/>
                  </a:lnTo>
                  <a:lnTo>
                    <a:pt x="41275" y="478536"/>
                  </a:lnTo>
                  <a:lnTo>
                    <a:pt x="51873" y="435381"/>
                  </a:lnTo>
                  <a:lnTo>
                    <a:pt x="51942" y="423925"/>
                  </a:lnTo>
                  <a:lnTo>
                    <a:pt x="51942" y="231775"/>
                  </a:lnTo>
                  <a:lnTo>
                    <a:pt x="3048" y="220090"/>
                  </a:lnTo>
                  <a:lnTo>
                    <a:pt x="0" y="201929"/>
                  </a:lnTo>
                  <a:lnTo>
                    <a:pt x="52324" y="197612"/>
                  </a:lnTo>
                  <a:lnTo>
                    <a:pt x="54967" y="153348"/>
                  </a:lnTo>
                  <a:lnTo>
                    <a:pt x="62896" y="114300"/>
                  </a:lnTo>
                  <a:lnTo>
                    <a:pt x="94614" y="51943"/>
                  </a:lnTo>
                  <a:lnTo>
                    <a:pt x="145192" y="13017"/>
                  </a:lnTo>
                  <a:lnTo>
                    <a:pt x="176696" y="3258"/>
                  </a:lnTo>
                  <a:lnTo>
                    <a:pt x="21234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>
            <p:custDataLst>
              <p:tags r:id="rId5"/>
            </p:custDataLst>
          </p:nvPr>
        </p:nvSpPr>
        <p:spPr>
          <a:xfrm>
            <a:off x="215468" y="1727155"/>
            <a:ext cx="8872739" cy="604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85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will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do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more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harm than good in an individual patient  depending on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many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factors,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including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patient’s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age,</a:t>
            </a:r>
            <a:r>
              <a:rPr sz="2800" b="1" spc="-11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genetic  makeup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and preexisting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conditions, the dose of the drug 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administered, and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other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drugs the patient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may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</a:t>
            </a:r>
            <a:r>
              <a:rPr sz="2800" b="1" spc="-3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taking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 u="heavy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On-target </a:t>
            </a:r>
            <a:r>
              <a:rPr sz="2800" b="1" u="heavy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adverse </a:t>
            </a:r>
            <a:r>
              <a:rPr sz="2800" b="1" u="heavy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effects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which are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result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of the drug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binding 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its intended </a:t>
            </a:r>
            <a:r>
              <a:rPr sz="2800" b="1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receptor,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but at an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inappropriate concentration, with  suboptimal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kinetics, or in the incorrect</a:t>
            </a:r>
            <a:r>
              <a:rPr sz="2800" b="1" spc="-1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tissue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331470" algn="l"/>
              </a:tabLst>
            </a:pPr>
            <a:r>
              <a:rPr sz="2800" b="1" u="heavy" spc="-1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Off-target </a:t>
            </a:r>
            <a:r>
              <a:rPr sz="2800" b="1" u="heavy" spc="-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adverse </a:t>
            </a:r>
            <a:r>
              <a:rPr sz="2800" b="1" u="heavy" spc="-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effects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which are caused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by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drug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binding 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 a </a:t>
            </a:r>
            <a:r>
              <a:rPr sz="2800" b="1" spc="-1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target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 receptor for which it </a:t>
            </a:r>
            <a:r>
              <a:rPr sz="28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was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not</a:t>
            </a:r>
            <a:r>
              <a:rPr sz="2800" b="1" spc="-8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intended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255270" indent="-243204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800" b="1" u="heavy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Production of toxic</a:t>
            </a:r>
            <a:r>
              <a:rPr sz="2800" b="1" u="heavy" spc="-4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metabolites.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4423fe-0c84-44ef-bbbb-c711df817f7d}&quot; /&gt;&lt;isInvalidForFieldText val=&quot;0&quot; /&gt;&lt;Image&gt;&lt;filename val=&quot;C:\Connect\content\7\1826467-1\input\breezo\data\asimages\{584423fe-0c84-44ef-bbbb-c711df817f7d}.png&quot; /&gt;&lt;left val=&quot;0&quot; /&gt;&lt;top val=&quot;0&quot; /&gt;&lt;width val=&quot;960&quot; /&gt;&lt;height val=&quot;72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fc213d-6349-4a5d-8fcf-e509ab66b628}&quot; /&gt;&lt;isInvalidForFieldText val=&quot;0&quot; /&gt;&lt;Image&gt;&lt;filename val=&quot;C:\Connect\content\7\1826467-1\input\breezo\data\asimages\{d3fc213d-6349-4a5d-8fcf-e509ab66b628}.png&quot; /&gt;&lt;left val=&quot;124&quot; /&gt;&lt;top val=&quot;125&quot; /&gt;&lt;width val=&quot;43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5df614-deb1-4318-a9b1-ea1d3da5e110}&quot; /&gt;&lt;isInvalidForFieldText val=&quot;0&quot; /&gt;&lt;Image&gt;&lt;filename val=&quot;C:\Connect\content\7\1826467-1\input\breezo\data\asimages\{355df614-deb1-4318-a9b1-ea1d3da5e110}.png&quot; /&gt;&lt;left val=&quot;324&quot; /&gt;&lt;top val=&quot;122&quot; /&gt;&lt;width val=&quot;565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54&quot; 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e72841f-9fcd-4375-aa94-0137998ce193}.png&quot; /&gt;&lt;left val=&quot;0&quot; /&gt;&lt;top val=&quot;7&quot; /&gt;&lt;width val=&quot;960&quot; /&gt;&lt;height val=&quot;713&quot; /&gt;&lt;hasText val=&quot;1&quot; 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a3058a5b-5a7b-40e9-8a33-ddab3869ab73}.png&quot; /&gt;&lt;left val=&quot;16&quot; /&gt;&lt;top val=&quot;79&quot; /&gt;&lt;width val=&quot;359&quot; /&gt;&lt;height val=&quot;59&quot; /&gt;&lt;hasText val=&quot;1&quot; 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acbc97ea-cb75-4d11-b4fd-bad1cd99e26c}.png&quot; /&gt;&lt;left val=&quot;383&quot; /&gt;&lt;top val=&quot;73&quot; /&gt;&lt;width val=&quot;550&quot; /&gt;&lt;height val=&quot;83&quot; /&gt;&lt;hasText val=&quot;1&quot; 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283e2b-33c9-493c-b5fb-f99587c07865}&quot; /&gt;&lt;isInvalidForFieldText val=&quot;0&quot; /&gt;&lt;Image&gt;&lt;filename val=&quot;C:\Connect\content\7\1826467-1\input\breezo\data\asimages\{1e283e2b-33c9-493c-b5fb-f99587c07865}.png&quot; /&gt;&lt;left val=&quot;24&quot; /&gt;&lt;top val=&quot;192&quot; /&gt;&lt;width val=&quot;926&quot; /&gt;&lt;height val=&quot;524&quot; /&gt;&lt;hasText val=&quot;1&quot; /&gt;&lt;/Image&gt;&lt;/ThreeDShapeInfo&gt;"/>
  <p:tag name="PRESENTER_SHAPETEXTINFO" val="&lt;ShapeTextInfo&gt;&lt;TableIndex row=&quot;-1&quot; col=&quot;-1&quot;&gt;&lt;linesCount val=&quot;5&quot; /&gt;&lt;lineCharCount val=&quot;238&quot; /&gt;&lt;lineCharCount val=&quot;188&quot; /&gt;&lt;lineCharCount val=&quot;120&quot; /&gt;&lt;lineCharCount val=&quot;1&quot; /&gt;&lt;lineCharCount val=&quot;32&quot; 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0534e-0335-404e-8f36-c1c175195f5e}&quot; /&gt;&lt;isInvalidForFieldText val=&quot;0&quot; /&gt;&lt;Image&gt;&lt;filename val=&quot;C:\Connect\content\7\1826467-1\input\breezo\data\asimages\{b2f0534e-0335-404e-8f36-c1c175195f5e}.png&quot; /&gt;&lt;left val=&quot;0&quot; /&gt;&lt;top val=&quot;0&quot; /&gt;&lt;width val=&quot;960&quot; /&gt;&lt;height val=&quot;10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84d795-d713-4fa2-9de4-ce4e0b6ba85e}&quot; /&gt;&lt;isInvalidForFieldText val=&quot;0&quot; /&gt;&lt;Image&gt;&lt;filename val=&quot;C:\Connect\content\7\1826467-1\input\breezo\data\asimages\{0684d795-d713-4fa2-9de4-ce4e0b6ba85e}.png&quot; /&gt;&lt;left val=&quot;462&quot; /&gt;&lt;top val=&quot;0&quot; /&gt;&lt;width val=&quot;497&quot; /&gt;&lt;height val=&quot;6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4edab7-2ce9-4d5a-b28f-95ea9c8f024c}&quot; /&gt;&lt;isInvalidForFieldText val=&quot;0&quot; /&gt;&lt;Image&gt;&lt;filename val=&quot;C:\Connect\content\7\1826467-1\input\breezo\data\asimages\{504edab7-2ce9-4d5a-b28f-95ea9c8f024c}.png&quot; /&gt;&lt;left val=&quot;0&quot; /&gt;&lt;top val=&quot;0&quot; /&gt;&lt;width val=&quot;954&quot; /&gt;&lt;height val=&quot;108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a3b7bc79-32e3-4866-b25a-96d79164b439}.png&quot; /&gt;&lt;left val=&quot;0&quot; /&gt;&lt;top val=&quot;0&quot; /&gt;&lt;width val=&quot;960&quot; /&gt;&lt;height val=&quot;720&quot; /&gt;&lt;hasText val=&quot;1&quot; 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12ae933b-e589-4ab6-93bf-34b838119d3f}.png&quot; /&gt;&lt;left val=&quot;53&quot; /&gt;&lt;top val=&quot;218&quot; /&gt;&lt;width val=&quot;537&quot; /&gt;&lt;height val=&quot;490&quot; /&gt;&lt;hasText val=&quot;1&quot; 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c613c48-2d3f-46f0-854d-f1fda3f5c3fe}&quot; /&gt;&lt;isInvalidForFieldText val=&quot;0&quot; /&gt;&lt;Image&gt;&lt;filename val=&quot;C:\Connect\content\7\1826467-1\input\breezo\data\asimages\{6c613c48-2d3f-46f0-854d-f1fda3f5c3fe}.png&quot; /&gt;&lt;left val=&quot;606&quot; /&gt;&lt;top val=&quot;269&quot; /&gt;&lt;width val=&quot;287&quot; /&gt;&lt;height val=&quot;408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b7dbdd-c82e-4843-878e-da7319d0c4a9}&quot; /&gt;&lt;isInvalidForFieldText val=&quot;0&quot; /&gt;&lt;Image&gt;&lt;filename val=&quot;C:\Connect\content\7\1826467-1\input\breezo\data\asimages\{98b7dbdd-c82e-4843-878e-da7319d0c4a9}.png&quot; /&gt;&lt;left val=&quot;56&quot; /&gt;&lt;top val=&quot;48&quot; /&gt;&lt;width val=&quot;798&quot; /&gt;&lt;height val=&quot;147&quot; /&gt;&lt;hasText val=&quot;1&quot; /&gt;&lt;/Image&gt;&lt;/ThreeDShapeInfo&gt;"/>
  <p:tag name="PRESENTER_SHAPETEXTINFO" val="&lt;ShapeTextInfo&gt;&lt;TableIndex row=&quot;-1&quot; col=&quot;-1&quot;&gt;&lt;linesCount val=&quot;3&quot; /&gt;&lt;lineCharCount val=&quot;40&quot; /&gt;&lt;lineCharCount val=&quot;1&quot; /&gt;&lt;lineCharCount val=&quot;24&quot; 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db78f1-32ff-42ac-a5e9-646ab65bb01e}&quot; /&gt;&lt;isInvalidForFieldText val=&quot;0&quot; /&gt;&lt;Image&gt;&lt;filename val=&quot;C:\Connect\content\7\1826467-1\input\breezo\data\asimages\{eddb78f1-32ff-42ac-a5e9-646ab65bb01e}.png&quot; /&gt;&lt;left val=&quot;0&quot; /&gt;&lt;top val=&quot;5&quot; /&gt;&lt;width val=&quot;960&quot; /&gt;&lt;height val=&quot;96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c8cc551d-9ae9-4cde-abd1-5ccb84ee9857}.png&quot; /&gt;&lt;left val=&quot;0&quot; /&gt;&lt;top val=&quot;0&quot; /&gt;&lt;width val=&quot;960&quot; /&gt;&lt;height val=&quot;720&quot; /&gt;&lt;hasText val=&quot;1&quot; 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3ab06ce1-45da-49e3-af4b-8eb2f0b8f7c4}.png&quot; /&gt;&lt;left val=&quot;124&quot; /&gt;&lt;top val=&quot;49&quot; /&gt;&lt;width val=&quot;486&quot; /&gt;&lt;height val=&quot;60&quot; /&gt;&lt;hasText val=&quot;1&quot; 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b07f6a81-7e01-4e5d-a3ea-d7d92e2df439}.png&quot; /&gt;&lt;left val=&quot;616&quot; /&gt;&lt;top val=&quot;47&quot; /&gt;&lt;width val=&quot;223&quot; /&gt;&lt;height val=&quot;79&quot; /&gt;&lt;hasText val=&quot;1&quot; 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f0c3180-6150-465f-bb16-1a455d5a4522}.png&quot; /&gt;&lt;left val=&quot;363&quot; /&gt;&lt;top val=&quot;130&quot; /&gt;&lt;width val=&quot;234&quot; /&gt;&lt;height val=&quot;65&quot; /&gt;&lt;hasText val=&quot;1&quot; 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a74fdd-cda1-44d4-832b-02c08550202f}&quot; /&gt;&lt;isInvalidForFieldText val=&quot;0&quot; /&gt;&lt;Image&gt;&lt;filename val=&quot;C:\Connect\content\7\1826467-1\input\breezo\data\asimages\{bfa74fdd-cda1-44d4-832b-02c08550202f}.png&quot; /&gt;&lt;left val=&quot;39&quot; /&gt;&lt;top val=&quot;228&quot; /&gt;&lt;width val=&quot;887&quot; /&gt;&lt;height val=&quot;456&quot; /&gt;&lt;hasText val=&quot;1&quot; /&gt;&lt;/Image&gt;&lt;/ThreeDShapeInfo&gt;"/>
  <p:tag name="PRESENTER_SHAPETEXTINFO" val="&lt;ShapeTextInfo&gt;&lt;TableIndex row=&quot;-1&quot; col=&quot;-1&quot;&gt;&lt;linesCount val=&quot;6&quot; /&gt;&lt;lineCharCount val=&quot;188&quot; /&gt;&lt;lineCharCount val=&quot;122&quot; /&gt;&lt;lineCharCount val=&quot;39&quot; /&gt;&lt;lineCharCount val=&quot;49&quot; /&gt;&lt;lineCharCount val=&quot;108&quot; /&gt;&lt;lineCharCount val=&quot;117&quot; 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8e0d0a-1bf2-4ef0-ba66-49a58186102d}&quot; /&gt;&lt;isInvalidForFieldText val=&quot;0&quot; /&gt;&lt;Image&gt;&lt;filename val=&quot;C:\Connect\content\7\1826467-1\input\breezo\data\asimages\{178e0d0a-1bf2-4ef0-ba66-49a58186102d}.png&quot; /&gt;&lt;left val=&quot;82&quot; /&gt;&lt;top val=&quot;97&quot; /&gt;&lt;width val=&quot;197&quot; /&gt;&lt;height val=&quot;7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24bee2-f5d7-4c99-a46d-32431b121ff1}&quot; /&gt;&lt;isInvalidForFieldText val=&quot;0&quot; /&gt;&lt;Image&gt;&lt;filename val=&quot;C:\Connect\content\7\1826467-1\input\breezo\data\asimages\{8924bee2-f5d7-4c99-a46d-32431b121ff1}.png&quot; /&gt;&lt;left val=&quot;80&quot; /&gt;&lt;top val=&quot;95&quot; /&gt;&lt;width val=&quot;199&quot; /&gt;&lt;height val=&quot;8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18564b78-da9e-4137-9a5b-d4804154275e}.png&quot; /&gt;&lt;left val=&quot;0&quot; /&gt;&lt;top val=&quot;0&quot; /&gt;&lt;width val=&quot;960&quot; /&gt;&lt;height val=&quot;720&quot; /&gt;&lt;hasText val=&quot;1&quot; 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69573a-234c-4cde-98d8-65f7f0c29659}&quot; /&gt;&lt;isInvalidForFieldText val=&quot;0&quot; /&gt;&lt;Image&gt;&lt;filename val=&quot;C:\Connect\content\7\1826467-1\input\breezo\data\asimages\{2969573a-234c-4cde-98d8-65f7f0c29659}.png&quot; /&gt;&lt;left val=&quot;40&quot; /&gt;&lt;top val=&quot;40&quot; /&gt;&lt;width val=&quot;894&quot; /&gt;&lt;height val=&quot;527&quot; /&gt;&lt;hasText val=&quot;1&quot; /&gt;&lt;/Image&gt;&lt;/ThreeDShapeInfo&gt;"/>
  <p:tag name="PRESENTER_SHAPETEXTINFO" val="&lt;ShapeTextInfo&gt;&lt;TableIndex row=&quot;-1&quot; col=&quot;-1&quot;&gt;&lt;linesCount val=&quot;5&quot; /&gt;&lt;lineCharCount val=&quot;245&quot; /&gt;&lt;lineCharCount val=&quot;9&quot; /&gt;&lt;lineCharCount val=&quot;163&quot; /&gt;&lt;lineCharCount val=&quot;136&quot; /&gt;&lt;lineCharCount val=&quot;160&quot; 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4b4133c-9bdb-4bf2-a548-bd5f923c3641}.png&quot; /&gt;&lt;left val=&quot;0&quot; /&gt;&lt;top val=&quot;0&quot; /&gt;&lt;width val=&quot;960&quot; /&gt;&lt;height val=&quot;713&quot; /&gt;&lt;hasText val=&quot;1&quot; 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4dff43-1150-4e84-b676-5ba54e5cab72}&quot; /&gt;&lt;isInvalidForFieldText val=&quot;0&quot; /&gt;&lt;Image&gt;&lt;filename val=&quot;C:\Connect\content\7\1826467-1\input\breezo\data\asimages\{ff4dff43-1150-4e84-b676-5ba54e5cab72}.png&quot; /&gt;&lt;left val=&quot;68&quot; /&gt;&lt;top val=&quot;94&quot; /&gt;&lt;width val=&quot;823&quot; /&gt;&lt;height val=&quot;496&quot; /&gt;&lt;hasText val=&quot;1&quot; /&gt;&lt;/Image&gt;&lt;/ThreeDShapeInfo&gt;"/>
  <p:tag name="PRESENTER_SHAPETEXTINFO" val="&lt;ShapeTextInfo&gt;&lt;TableIndex row=&quot;-1&quot; col=&quot;-1&quot;&gt;&lt;linesCount val=&quot;5&quot; /&gt;&lt;lineCharCount val=&quot;108&quot; /&gt;&lt;lineCharCount val=&quot;1&quot; /&gt;&lt;lineCharCount val=&quot;9&quot; /&gt;&lt;lineCharCount val=&quot;167&quot; /&gt;&lt;lineCharCount val=&quot;306&quot; 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393c4fb7-b3c6-4e5d-a8c2-d65b569df403}.png&quot; /&gt;&lt;left val=&quot;0&quot; /&gt;&lt;top val=&quot;0&quot; /&gt;&lt;width val=&quot;960&quot; /&gt;&lt;height val=&quot;720&quot; /&gt;&lt;hasText val=&quot;1&quot; 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f3d60f97-addc-4043-b6f4-04c958a2faaf}.png&quot; /&gt;&lt;left val=&quot;127&quot; /&gt;&lt;top val=&quot;31&quot; /&gt;&lt;width val=&quot;739&quot; /&gt;&lt;height val=&quot;136&quot; /&gt;&lt;hasText val=&quot;1&quot; 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a3404a-65ad-4daa-9294-5d12a6e8b5a8}&quot; /&gt;&lt;isInvalidForFieldText val=&quot;0&quot; /&gt;&lt;Image&gt;&lt;filename val=&quot;C:\Connect\content\7\1826467-1\input\breezo\data\asimages\{e7a3404a-65ad-4daa-9294-5d12a6e8b5a8}.png&quot; /&gt;&lt;left val=&quot;24&quot; /&gt;&lt;top val=&quot;185&quot; /&gt;&lt;width val=&quot;899&quot; /&gt;&lt;height val=&quot;412&quot; /&gt;&lt;hasText val=&quot;1&quot; /&gt;&lt;/Image&gt;&lt;/ThreeDShapeInfo&gt;"/>
  <p:tag name="PRESENTER_SHAPETEXTINFO" val="&lt;ShapeTextInfo&gt;&lt;TableIndex row=&quot;-1&quot; col=&quot;-1&quot;&gt;&lt;linesCount val=&quot;5&quot; /&gt;&lt;lineCharCount val=&quot;131&quot; /&gt;&lt;lineCharCount val=&quot;9&quot; /&gt;&lt;lineCharCount val=&quot;88&quot; /&gt;&lt;lineCharCount val=&quot;175&quot; /&gt;&lt;lineCharCount val=&quot;175&quot; 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4ef704f-6d0e-4736-b8e9-d5a63668f966}.png&quot; /&gt;&lt;left val=&quot;0&quot; /&gt;&lt;top val=&quot;0&quot; /&gt;&lt;width val=&quot;960&quot; /&gt;&lt;height val=&quot;720&quot; /&gt;&lt;hasText val=&quot;1&quot; 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b541b244-6052-4d78-84db-b34adc080854}.png&quot; /&gt;&lt;left val=&quot;126&quot; /&gt;&lt;top val=&quot;43&quot; /&gt;&lt;width val=&quot;729&quot; /&gt;&lt;height val=&quot;66&quot; /&gt;&lt;hasText val=&quot;1&quot; 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16629552-7ab3-4b13-968a-2999d918e27f}.png&quot; /&gt;&lt;left val=&quot;286&quot; /&gt;&lt;top val=&quot;130&quot; /&gt;&lt;width val=&quot;411&quot; /&gt;&lt;height val=&quot;65&quot; /&gt;&lt;hasText val=&quot;1&quot; 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fa9841-daed-4d40-b703-aa6aa1e04301}&quot; /&gt;&lt;isInvalidForFieldText val=&quot;0&quot; /&gt;&lt;Image&gt;&lt;filename val=&quot;C:\Connect\content\7\1826467-1\input\breezo\data\asimages\{f1fa9841-daed-4d40-b703-aa6aa1e04301}.png&quot; /&gt;&lt;left val=&quot;39&quot; /&gt;&lt;top val=&quot;228&quot; /&gt;&lt;width val=&quot;881&quot; /&gt;&lt;height val=&quot;374&quot; /&gt;&lt;hasText val=&quot;1&quot; /&gt;&lt;/Image&gt;&lt;/ThreeDShapeInfo&gt;"/>
  <p:tag name="PRESENTER_SHAPETEXTINFO" val="&lt;ShapeTextInfo&gt;&lt;TableIndex row=&quot;-1&quot; col=&quot;-1&quot;&gt;&lt;linesCount val=&quot;2&quot; /&gt;&lt;lineCharCount val=&quot;301&quot; /&gt;&lt;lineCharCount val=&quot;244&quot; 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797c6d-15f1-46e8-a0e9-95c84dd4aaf6}&quot; /&gt;&lt;isInvalidForFieldText val=&quot;0&quot; /&gt;&lt;Image&gt;&lt;filename val=&quot;C:\Connect\content\7\1826467-1\input\breezo\data\asimages\{e8797c6d-15f1-46e8-a0e9-95c84dd4aaf6}.png&quot; /&gt;&lt;left val=&quot;318&quot; /&gt;&lt;top val=&quot;575&quot; /&gt;&lt;width val=&quot;599&quot; /&gt;&lt;height val=&quot;71&quot; /&gt;&lt;hasText val=&quot;1&quot; /&gt;&lt;/Image&gt;&lt;/ThreeDShapeInfo&gt;"/>
  <p:tag name="PRESENTER_SHAPETEXTINFO" val="&lt;ShapeTextInfo&gt;&lt;TableIndex row=&quot;-1&quot; col=&quot;-1&quot;&gt;&lt;linesCount val=&quot;2&quot; /&gt;&lt;lineCharCount val=&quot;60&quot; /&gt;&lt;lineCharCount val=&quot;1&quot; 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73a0f9-4403-4b29-b964-752edf1ae326}&quot; /&gt;&lt;isInvalidForFieldText val=&quot;0&quot; /&gt;&lt;Image&gt;&lt;filename val=&quot;C:\Connect\content\7\1826467-1\input\breezo\data\asimages\{6e73a0f9-4403-4b29-b964-752edf1ae326}.png&quot; /&gt;&lt;left val=&quot;816&quot; /&gt;&lt;top val=&quot;576&quot; /&gt;&lt;width val=&quot;129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c9887f-885f-4ae1-95e6-bca6df3c6eb7}&quot; /&gt;&lt;isInvalidForFieldText val=&quot;0&quot; /&gt;&lt;Image&gt;&lt;filename val=&quot;C:\Connect\content\7\1826467-1\input\breezo\data\asimages\{e6c9887f-885f-4ae1-95e6-bca6df3c6eb7}.png&quot; /&gt;&lt;left val=&quot;39&quot; /&gt;&lt;top val=&quot;575&quot; /&gt;&lt;width val=&quot;277&quot; /&gt;&lt;height val=&quot;110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14874151-e476-4c9f-822a-4f92727fd501}.png&quot; /&gt;&lt;left val=&quot;0&quot; /&gt;&lt;top val=&quot;0&quot; /&gt;&lt;width val=&quot;960&quot; /&gt;&lt;height val=&quot;720&quot; /&gt;&lt;hasText val=&quot;1&quot; 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58fd14-a07b-4bac-93ec-397d3fa39242}&quot; /&gt;&lt;isInvalidForFieldText val=&quot;0&quot; /&gt;&lt;Image&gt;&lt;filename val=&quot;C:\Connect\content\7\1826467-1\input\breezo\data\asimages\{e058fd14-a07b-4bac-93ec-397d3fa39242}.png&quot; /&gt;&lt;left val=&quot;328&quot; /&gt;&lt;top val=&quot;102&quot; /&gt;&lt;width val=&quot;18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6a5895-0061-4522-9b2d-3893f0a82a98}&quot; /&gt;&lt;isInvalidForFieldText val=&quot;0&quot; /&gt;&lt;Image&gt;&lt;filename val=&quot;C:\Connect\content\7\1826467-1\input\breezo\data\asimages\{216a5895-0061-4522-9b2d-3893f0a82a98}.png&quot; /&gt;&lt;left val=&quot;539&quot; /&gt;&lt;top val=&quot;102&quot; /&gt;&lt;width val=&quot;192&quot; /&gt;&lt;height val=&quot;6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46cbef-8235-40ba-a429-170ce5559351}&quot; /&gt;&lt;isInvalidForFieldText val=&quot;0&quot; /&gt;&lt;Image&gt;&lt;filename val=&quot;C:\Connect\content\7\1826467-1\input\breezo\data\asimages\{9b46cbef-8235-40ba-a429-170ce5559351}.png&quot; /&gt;&lt;left val=&quot;760&quot; /&gt;&lt;top val=&quot;102&quot; /&gt;&lt;width val=&quot;174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3ccb7d-dc80-4a36-b5e2-0e586f8809c4}&quot; /&gt;&lt;isInvalidForFieldText val=&quot;0&quot; /&gt;&lt;Image&gt;&lt;filename val=&quot;C:\Connect\content\7\1826467-1\input\breezo\data\asimages\{813ccb7d-dc80-4a36-b5e2-0e586f8809c4}.png&quot; /&gt;&lt;left val=&quot;54&quot; /&gt;&lt;top val=&quot;101&quot; /&gt;&lt;width val=&quot;254&quot; /&gt;&lt;height val=&quot;105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306fde-071a-433f-8dc3-bc776bfbd178}&quot; /&gt;&lt;isInvalidForFieldText val=&quot;0&quot; /&gt;&lt;Image&gt;&lt;filename val=&quot;C:\Connect\content\7\1826467-1\input\breezo\data\asimages\{13306fde-071a-433f-8dc3-bc776bfbd178}.jpg&quot; /&gt;&lt;left val=&quot;28&quot; /&gt;&lt;top val=&quot;39&quot; /&gt;&lt;width val=&quot;893&quot; /&gt;&lt;height val=&quot;681&quot; /&gt;&lt;hasText val=&quot;1&quot; /&gt;&lt;/Image&gt;&lt;/ThreeDShape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17b73a-68e8-442d-9e99-8cd27a88d06e}&quot; /&gt;&lt;isInvalidForFieldText val=&quot;0&quot; /&gt;&lt;Image&gt;&lt;filename val=&quot;C:\Connect\content\7\1826467-1\input\breezo\data\asimages\{3617b73a-68e8-442d-9e99-8cd27a88d06e}.png&quot; /&gt;&lt;left val=&quot;305&quot; /&gt;&lt;top val=&quot;140&quot; /&gt;&lt;width val=&quot;559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1397c1-839c-4f48-9660-7c40b9af238e}&quot; /&gt;&lt;isInvalidForFieldText val=&quot;0&quot; /&gt;&lt;Image&gt;&lt;filename val=&quot;C:\Connect\content\7\1826467-1\input\breezo\data\asimages\{6a1397c1-839c-4f48-9660-7c40b9af238e}.png&quot; /&gt;&lt;left val=&quot;39&quot; /&gt;&lt;top val=&quot;271&quot; /&gt;&lt;width val=&quot;879&quot; /&gt;&lt;height val=&quot;365&quot; /&gt;&lt;hasText val=&quot;1&quot; /&gt;&lt;/Image&gt;&lt;/ThreeDShapeInfo&gt;"/>
  <p:tag name="PRESENTER_SHAPETEXTINFO" val="&lt;ShapeTextInfo&gt;&lt;TableIndex row=&quot;-1&quot; col=&quot;-1&quot;&gt;&lt;linesCount val=&quot;2&quot; /&gt;&lt;lineCharCount val=&quot;257&quot; /&gt;&lt;lineCharCount val=&quot;235&quot; 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928416c-ab6c-437b-a6c2-2b688847e0e1}.png&quot; /&gt;&lt;left val=&quot;0&quot; /&gt;&lt;top val=&quot;0&quot; /&gt;&lt;width val=&quot;960&quot; /&gt;&lt;height val=&quot;720&quot; /&gt;&lt;hasText val=&quot;1&quot; 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92ae3aed-c0d9-4223-857c-778abc51c75a}.png&quot; /&gt;&lt;left val=&quot;110&quot; /&gt;&lt;top val=&quot;43&quot; /&gt;&lt;width val=&quot;421&quot; /&gt;&lt;height val=&quot;66&quot; /&gt;&lt;hasText val=&quot;1&quot; 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2852c1c7-37d1-4f9e-9b4f-bff31a7a957f}.png&quot; /&gt;&lt;left val=&quot;542&quot; /&gt;&lt;top val=&quot;49&quot; /&gt;&lt;width val=&quot;266&quot; /&gt;&lt;height val=&quot;59&quot; /&gt;&lt;hasText val=&quot;1&quot; 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5ad9d96a-2aea-4978-b98c-a8f98ba27ce6}.png&quot; /&gt;&lt;left val=&quot;90&quot; /&gt;&lt;top val=&quot;133&quot; /&gt;&lt;width val=&quot;747&quot; /&gt;&lt;height val=&quot;556&quot; /&gt;&lt;hasText val=&quot;1&quot; 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a238c6b-6c4b-4c1a-b2d1-d008c8353aed}&quot; /&gt;&lt;isInvalidForFieldText val=&quot;0&quot; /&gt;&lt;Image&gt;&lt;filename val=&quot;C:\Connect\content\7\1826467-1\input\breezo\data\asimages\{0a238c6b-6c4b-4c1a-b2d1-d008c8353aed}.png&quot; /&gt;&lt;left val=&quot;24&quot; /&gt;&lt;top val=&quot;248&quot; /&gt;&lt;width val=&quot;888&quot; /&gt;&lt;height val=&quot;18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8f45c074-15e8-4077-99a8-e8945078045f}.png&quot; /&gt;&lt;left val=&quot;0&quot; /&gt;&lt;top val=&quot;0&quot; /&gt;&lt;width val=&quot;960&quot; /&gt;&lt;height val=&quot;720&quot; /&gt;&lt;hasText val=&quot;1&quot; /&gt;&lt;/Image&gt;&lt;/ThreeDShape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44894ff8-18ea-4448-9107-b05fad1d0cbb}.png&quot; /&gt;&lt;left val=&quot;0&quot; /&gt;&lt;top val=&quot;0&quot; /&gt;&lt;width val=&quot;960&quot; /&gt;&lt;height val=&quot;720&quot; /&gt;&lt;hasText val=&quot;1&quot; 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8db559f7-f13f-4460-ad43-49ca886bc399}.png&quot; /&gt;&lt;left val=&quot;45&quot; /&gt;&lt;top val=&quot;30&quot; /&gt;&lt;width val=&quot;875&quot; /&gt;&lt;height val=&quot;327&quot; /&gt;&lt;hasText val=&quot;1&quot; 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a18e1b-112c-4c13-a6da-c21086c1f3bb}&quot; /&gt;&lt;isInvalidForFieldText val=&quot;0&quot; /&gt;&lt;Image&gt;&lt;filename val=&quot;C:\Connect\content\7\1826467-1\input\breezo\data\asimages\{bfa18e1b-112c-4c13-a6da-c21086c1f3bb}.png&quot; /&gt;&lt;left val=&quot;32&quot; /&gt;&lt;top val=&quot;362&quot; /&gt;&lt;width val=&quot;887&quot; /&gt;&lt;height val=&quot;328&quot; /&gt;&lt;hasText val=&quot;1&quot; /&gt;&lt;/Image&gt;&lt;/ThreeDShapeInfo&gt;"/>
  <p:tag name="PRESENTER_SHAPETEXTINFO" val="&lt;ShapeTextInfo&gt;&lt;TableIndex row=&quot;-1&quot; col=&quot;-1&quot;&gt;&lt;linesCount val=&quot;1&quot; /&gt;&lt;lineCharCount val=&quot;1224&quot; 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0e64e4c4-6642-412b-ae08-3a15bdd3f072}.png&quot; /&gt;&lt;left val=&quot;248&quot; /&gt;&lt;top val=&quot;72&quot; /&gt;&lt;width val=&quot;461&quot; /&gt;&lt;height val=&quot;57&quot; /&gt;&lt;hasText val=&quot;1&quot; /&gt;&lt;/Image&gt;&lt;/ThreeDShape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4b044f74-62b9-4e3c-ab4f-3854c29207f1}.png&quot; /&gt;&lt;left val=&quot;0&quot; /&gt;&lt;top val=&quot;0&quot; /&gt;&lt;width val=&quot;960&quot; /&gt;&lt;height val=&quot;720&quot; /&gt;&lt;hasText val=&quot;1&quot; 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17d5faa7-bebd-4044-b2b9-8f37065405a5}.png&quot; /&gt;&lt;left val=&quot;53&quot; /&gt;&lt;top val=&quot;83&quot; /&gt;&lt;width val=&quot;870&quot; /&gt;&lt;height val=&quot;581&quot; /&gt;&lt;hasText val=&quot;1&quot; /&gt;&lt;/Image&gt;&lt;/ThreeDShape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aaba9e-e464-4d44-bff2-449803544b2a}&quot; /&gt;&lt;isInvalidForFieldText val=&quot;0&quot; /&gt;&lt;Image&gt;&lt;filename val=&quot;C:\Connect\content\7\1826467-1\input\breezo\data\asimages\{ceaaba9e-e464-4d44-bff2-449803544b2a}.png&quot; /&gt;&lt;left val=&quot;24&quot; /&gt;&lt;top val=&quot;175&quot; /&gt;&lt;width val=&quot;911&quot; /&gt;&lt;height val=&quot;501&quot; /&gt;&lt;hasText val=&quot;1&quot; /&gt;&lt;/Image&gt;&lt;/ThreeDShapeInfo&gt;"/>
  <p:tag name="PRESENTER_SHAPETEXTINFO" val="&lt;ShapeTextInfo&gt;&lt;TableIndex row=&quot;-1&quot; col=&quot;-1&quot;&gt;&lt;linesCount val=&quot;8&quot; /&gt;&lt;lineCharCount val=&quot;185&quot; /&gt;&lt;lineCharCount val=&quot;1&quot; /&gt;&lt;lineCharCount val=&quot;170&quot; /&gt;&lt;lineCharCount val=&quot;1&quot; /&gt;&lt;lineCharCount val=&quot;64&quot; /&gt;&lt;lineCharCount val=&quot;41&quot; /&gt;&lt;lineCharCount val=&quot;1&quot; /&gt;&lt;lineCharCount val=&quot;70&quot; 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daf0fd8f-c5e0-46e5-bfff-a63515d0575a}.png&quot; /&gt;&lt;left val=&quot;0&quot; /&gt;&lt;top val=&quot;0&quot; /&gt;&lt;width val=&quot;960&quot; /&gt;&lt;height val=&quot;720&quot; /&gt;&lt;hasText val=&quot;1&quot; 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33baaa62-3617-49bf-99b5-f9493a3965d1}.png&quot; /&gt;&lt;left val=&quot;52&quot; /&gt;&lt;top val=&quot;36&quot; /&gt;&lt;width val=&quot;421&quot; /&gt;&lt;height val=&quot;65&quot; /&gt;&lt;hasText val=&quot;1&quot; 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d8aac0d9-f657-46b3-bb65-fd5d16726ab2}.png&quot; /&gt;&lt;left val=&quot;484&quot; /&gt;&lt;top val=&quot;42&quot; /&gt;&lt;width val=&quot;401&quot; /&gt;&lt;height val=&quot;74&quot; /&gt;&lt;hasText val=&quot;1&quot; 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be875a2a-67bc-48b1-be9c-7717332943f3}.png&quot; /&gt;&lt;left val=&quot;346&quot; /&gt;&lt;top val=&quot;123&quot; /&gt;&lt;width val=&quot;245&quot; /&gt;&lt;height val=&quot;70&quot; /&gt;&lt;hasText val=&quot;1&quot; 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49ffb7-f7b8-4cff-b2b9-1b8548eb8bda}&quot; /&gt;&lt;isInvalidForFieldText val=&quot;0&quot; /&gt;&lt;Image&gt;&lt;filename val=&quot;C:\Connect\content\7\1826467-1\input\breezo\data\asimages\{ee49ffb7-f7b8-4cff-b2b9-1b8548eb8bda}.png&quot; /&gt;&lt;left val=&quot;32&quot; /&gt;&lt;top val=&quot;218&quot; /&gt;&lt;width val=&quot;907&quot; /&gt;&lt;height val=&quot;494&quot; /&gt;&lt;hasText val=&quot;1&quot; /&gt;&lt;/Image&gt;&lt;/ThreeDShapeInfo&gt;"/>
  <p:tag name="PRESENTER_SHAPETEXTINFO" val="&lt;ShapeTextInfo&gt;&lt;TableIndex row=&quot;-1&quot; col=&quot;-1&quot;&gt;&lt;linesCount val=&quot;5&quot; /&gt;&lt;lineCharCount val=&quot;99&quot; /&gt;&lt;lineCharCount val=&quot;204&quot; /&gt;&lt;lineCharCount val=&quot;193&quot; /&gt;&lt;lineCharCount val=&quot;123&quot; /&gt;&lt;lineCharCount val=&quot;72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ede11255-5e74-4250-8f23-e74ba1e5ed29}.png&quot; /&gt;&lt;left val=&quot;0&quot; /&gt;&lt;top val=&quot;0&quot; /&gt;&lt;width val=&quot;960&quot; /&gt;&lt;height val=&quot;720&quot; /&gt;&lt;hasText val=&quot;1&quot; 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f3e2947a-18c3-47a1-969f-c37e9bfe32f4}.png&quot; /&gt;&lt;left val=&quot;63&quot; /&gt;&lt;top val=&quot;53&quot; /&gt;&lt;width val=&quot;480&quot; /&gt;&lt;height val=&quot;81&quot; /&gt;&lt;hasText val=&quot;1&quot; /&gt;&lt;/Image&gt;&lt;/ThreeDShape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d4e4dc68-0784-45ff-a49b-c0d1f4502565}.png&quot; /&gt;&lt;left val=&quot;554&quot; /&gt;&lt;top val=&quot;56&quot; /&gt;&lt;width val=&quot;316&quot; /&gt;&lt;height val=&quot;75&quot; /&gt;&lt;hasText val=&quot;1&quot; 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c3bb653b-e6cc-47f5-9206-eded8606130d}.png&quot; /&gt;&lt;left val=&quot;45&quot; /&gt;&lt;top val=&quot;143&quot; /&gt;&lt;width val=&quot;867&quot; /&gt;&lt;height val=&quot;289&quot; /&gt;&lt;hasText val=&quot;1&quot; 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93127c-122d-47e5-8f31-e5786fa7de8d}&quot; /&gt;&lt;isInvalidForFieldText val=&quot;0&quot; /&gt;&lt;Image&gt;&lt;filename val=&quot;C:\Connect\content\7\1826467-1\input\breezo\data\asimages\{a793127c-122d-47e5-8f31-e5786fa7de8d}.png&quot; /&gt;&lt;left val=&quot;9&quot; /&gt;&lt;top val=&quot;460&quot; /&gt;&lt;width val=&quot;925&quot; /&gt;&lt;height val=&quot;225&quot; /&gt;&lt;hasText val=&quot;1&quot; /&gt;&lt;/Image&gt;&lt;/ThreeDShapeInfo&gt;"/>
  <p:tag name="PRESENTER_SHAPETEXTINFO" val="&lt;ShapeTextInfo&gt;&lt;TableIndex row=&quot;-1&quot; col=&quot;-1&quot;&gt;&lt;linesCount val=&quot;1&quot; /&gt;&lt;lineCharCount val=&quot;854&quot; 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5ab8d74c-b6bc-45b2-8c05-627068c1a878}.png&quot; /&gt;&lt;left val=&quot;0&quot; /&gt;&lt;top val=&quot;0&quot; /&gt;&lt;width val=&quot;960&quot; /&gt;&lt;height val=&quot;697&quot; /&gt;&lt;hasText val=&quot;1&quot; 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c066da35-05bc-4e7a-8a6c-834ab743e581}.png&quot; /&gt;&lt;left val=&quot;139&quot; /&gt;&lt;top val=&quot;67&quot; /&gt;&lt;width val=&quot;162&quot; /&gt;&lt;height val=&quot;72&quot; /&gt;&lt;hasText val=&quot;1&quot; /&gt;&lt;/Image&gt;&lt;/ThreeDShape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70f331d4-8c22-4c42-9b0a-4df922827fd6}.png&quot; /&gt;&lt;left val=&quot;306&quot; /&gt;&lt;top val=&quot;60&quot; /&gt;&lt;width val=&quot;501&quot; /&gt;&lt;height val=&quot;80&quot; /&gt;&lt;hasText val=&quot;1&quot; /&gt;&lt;/Image&gt;&lt;/ThreeDShape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e5507c-61a8-43df-83a6-c7f33680604b}&quot; /&gt;&lt;isInvalidForFieldText val=&quot;0&quot; /&gt;&lt;Image&gt;&lt;filename val=&quot;C:\Connect\content\7\1826467-1\input\breezo\data\asimages\{d2e5507c-61a8-43df-83a6-c7f33680604b}.png&quot; /&gt;&lt;left val=&quot;101&quot; /&gt;&lt;top val=&quot;239&quot; /&gt;&lt;width val=&quot;333&quot; /&gt;&lt;height val=&quot;198&quot; /&gt;&lt;hasText val=&quot;1&quot; /&gt;&lt;/Image&gt;&lt;/ThreeDShapeInfo&gt;"/>
  <p:tag name="PRESENTER_SHAPETEXTINFO" val="&lt;ShapeTextInfo&gt;&lt;TableIndex row=&quot;-1&quot; col=&quot;-1&quot;&gt;&lt;linesCount val=&quot;4&quot; /&gt;&lt;lineCharCount val=&quot;14&quot; /&gt;&lt;lineCharCount val=&quot;17&quot; /&gt;&lt;lineCharCount val=&quot;14&quot; /&gt;&lt;lineCharCount val=&quot;15&quot; 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5b64fb21-5dc0-4148-98d3-d7812d7af7eb}.png&quot; /&gt;&lt;left val=&quot;0&quot; /&gt;&lt;top val=&quot;0&quot; /&gt;&lt;width val=&quot;960&quot; /&gt;&lt;height val=&quot;720&quot; /&gt;&lt;hasText val=&quot;1&quot; 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2f564557-1907-4c98-a661-7c574af423cf}.png&quot; /&gt;&lt;left val=&quot;271&quot; /&gt;&lt;top val=&quot;34&quot; /&gt;&lt;width val=&quot;369&quot; /&gt;&lt;height val=&quot;70&quot; /&gt;&lt;hasText val=&quot;1&quot; /&gt;&lt;/Image&gt;&lt;/ThreeDShape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f73e1-773d-409b-8b99-d925ad8fe86e}&quot; /&gt;&lt;isInvalidForFieldText val=&quot;0&quot; /&gt;&lt;Image&gt;&lt;filename val=&quot;C:\Connect\content\7\1826467-1\input\breezo\data\asimages\{e66f73e1-773d-409b-8b99-d925ad8fe86e}.png&quot; /&gt;&lt;left val=&quot;33&quot; /&gt;&lt;top val=&quot;106&quot; /&gt;&lt;width val=&quot;867&quot; /&gt;&lt;height val=&quot;244&quot; /&gt;&lt;hasText val=&quot;1&quot; /&gt;&lt;/Image&gt;&lt;/ThreeDShapeInfo&gt;"/>
  <p:tag name="PRESENTER_SHAPETEXTINFO" val="&lt;ShapeTextInfo&gt;&lt;TableIndex row=&quot;-1&quot; col=&quot;-1&quot;&gt;&lt;linesCount val=&quot;4&quot; /&gt;&lt;lineCharCount val=&quot;120&quot; /&gt;&lt;lineCharCount val=&quot;121&quot; /&gt;&lt;lineCharCount val=&quot;63&quot; /&gt;&lt;lineCharCount val=&quot;21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1b8360-44bb-4787-9742-f3174d3e47ff}&quot; /&gt;&lt;isInvalidForFieldText val=&quot;0&quot; /&gt;&lt;Image&gt;&lt;filename val=&quot;C:\Connect\content\7\1826467-1\input\breezo\data\asimages\{521b8360-44bb-4787-9742-f3174d3e47ff}.png&quot; /&gt;&lt;left val=&quot;464&quot; /&gt;&lt;top val=&quot;396&quot; /&gt;&lt;width val=&quot;85&quot; /&gt;&lt;height val=&quot;7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d8a6bb-8b8f-41d0-9394-a3e66f29d7df}&quot; /&gt;&lt;isInvalidForFieldText val=&quot;0&quot; /&gt;&lt;Image&gt;&lt;filename val=&quot;C:\Connect\content\7\1826467-1\input\breezo\data\asimages\{2bd8a6bb-8b8f-41d0-9394-a3e66f29d7df}.png&quot; /&gt;&lt;left val=&quot;299&quot; /&gt;&lt;top val=&quot;396&quot; /&gt;&lt;width val=&quot;93&quot; /&gt;&lt;height val=&quot;8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76ce86-612d-48f3-bd7b-007ae0a97e5a}&quot; /&gt;&lt;isInvalidForFieldText val=&quot;0&quot; /&gt;&lt;Image&gt;&lt;filename val=&quot;C:\Connect\content\7\1826467-1\input\breezo\data\asimages\{4376ce86-612d-48f3-bd7b-007ae0a97e5a}.png&quot; /&gt;&lt;left val=&quot;38&quot; /&gt;&lt;top val=&quot;489&quot; /&gt;&lt;width val=&quot;401&quot; /&gt;&lt;height val=&quot;227&quot; /&gt;&lt;hasText val=&quot;1&quot; /&gt;&lt;/Image&gt;&lt;/ThreeDShapeInfo&gt;"/>
  <p:tag name="PRESENTER_SHAPETEXTINFO" val="&lt;ShapeTextInfo&gt;&lt;TableIndex row=&quot;-1&quot; col=&quot;-1&quot;&gt;&lt;linesCount val=&quot;6&quot; /&gt;&lt;lineCharCount val=&quot;26&quot; /&gt;&lt;lineCharCount val=&quot;19&quot; /&gt;&lt;lineCharCount val=&quot;45&quot; /&gt;&lt;lineCharCount val=&quot;31&quot; /&gt;&lt;lineCharCount val=&quot;18&quot; /&gt;&lt;lineCharCount val=&quot;34&quot; 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42130e-e637-43b3-a13d-4af9aeaa64b2}&quot; /&gt;&lt;isInvalidForFieldText val=&quot;0&quot; /&gt;&lt;Image&gt;&lt;filename val=&quot;C:\Connect\content\7\1826467-1\input\breezo\data\asimages\{e342130e-e637-43b3-a13d-4af9aeaa64b2}.png&quot; /&gt;&lt;left val=&quot;490&quot; /&gt;&lt;top val=&quot;489&quot; /&gt;&lt;width val=&quot;365&quot; /&gt;&lt;height val=&quot;140&quot; /&gt;&lt;hasText val=&quot;1&quot; /&gt;&lt;/Image&gt;&lt;/ThreeDShapeInfo&gt;"/>
  <p:tag name="PRESENTER_SHAPETEXTINFO" val="&lt;ShapeTextInfo&gt;&lt;TableIndex row=&quot;-1&quot; col=&quot;-1&quot;&gt;&lt;linesCount val=&quot;3&quot; /&gt;&lt;lineCharCount val=&quot;22&quot; /&gt;&lt;lineCharCount val=&quot;32&quot; /&gt;&lt;lineCharCount val=&quot;35&quot; 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59d42139-c112-4bb9-98df-8506ec7b19fa}.png&quot; /&gt;&lt;left val=&quot;0&quot; /&gt;&lt;top val=&quot;0&quot; /&gt;&lt;width val=&quot;960&quot; /&gt;&lt;height val=&quot;720&quot; /&gt;&lt;hasText val=&quot;1&quot; /&gt;&lt;/Image&gt;&lt;/ThreeDShape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345b6c20-279f-4001-bfb2-1c68f119f2ba}.png&quot; /&gt;&lt;left val=&quot;53&quot; /&gt;&lt;top val=&quot;16&quot; /&gt;&lt;width val=&quot;882&quot; /&gt;&lt;height val=&quot;679&quot; /&gt;&lt;hasText val=&quot;1&quot; /&gt;&lt;/Image&gt;&lt;/ThreeDShape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8b1d85ce-e133-45b8-8caf-ecae15647078}.png&quot; /&gt;&lt;left val=&quot;0&quot; /&gt;&lt;top val=&quot;0&quot; /&gt;&lt;width val=&quot;960&quot; /&gt;&lt;height val=&quot;720&quot; /&gt;&lt;hasText val=&quot;1&quot; /&gt;&lt;/Image&gt;&lt;/ThreeDShape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0d5a5af0-55d4-451c-9175-36109775ee3c}.png&quot; /&gt;&lt;left val=&quot;226&quot; /&gt;&lt;top val=&quot;30&quot; /&gt;&lt;width val=&quot;482&quot; /&gt;&lt;height val=&quot;71&quot; /&gt;&lt;hasText val=&quot;1&quot; /&gt;&lt;/Image&gt;&lt;/ThreeDShape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3e0e90-17a5-41c7-b1dd-6f18840626f5}&quot; /&gt;&lt;isInvalidForFieldText val=&quot;0&quot; /&gt;&lt;Image&gt;&lt;filename val=&quot;C:\Connect\content\7\1826467-1\input\breezo\data\asimages\{f43e0e90-17a5-41c7-b1dd-6f18840626f5}.png&quot; /&gt;&lt;left val=&quot;34&quot; /&gt;&lt;top val=&quot;120&quot; /&gt;&lt;width val=&quot;805&quot; /&gt;&lt;height val=&quot;425&quot; /&gt;&lt;hasText val=&quot;1&quot; /&gt;&lt;/Image&gt;&lt;/ThreeDShapeInfo&gt;"/>
  <p:tag name="PRESENTER_SHAPETEXTINFO" val="&lt;ShapeTextInfo&gt;&lt;TableIndex row=&quot;-1&quot; col=&quot;-1&quot;&gt;&lt;linesCount val=&quot;3&quot; /&gt;&lt;lineCharCount val=&quot;221&quot; /&gt;&lt;lineCharCount val=&quot;188&quot; /&gt;&lt;lineCharCount val=&quot;27&quot; 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7da3c3-f050-4030-9f3f-c4d7efd205ed}&quot; /&gt;&lt;isInvalidForFieldText val=&quot;0&quot; /&gt;&lt;Image&gt;&lt;filename val=&quot;C:\Connect\content\7\1826467-1\input\breezo\data\asimages\{b37da3c3-f050-4030-9f3f-c4d7efd205ed}.png&quot; /&gt;&lt;left val=&quot;56&quot; /&gt;&lt;top val=&quot;583&quot; /&gt;&lt;width val=&quot;452&quot; /&gt;&lt;height val=&quot;103&quot; /&gt;&lt;hasText val=&quot;1&quot; /&gt;&lt;/Image&gt;&lt;/ThreeDShapeInfo&gt;"/>
  <p:tag name="PRESENTER_SHAPETEXTINFO" val="&lt;ShapeTextInfo&gt;&lt;TableIndex row=&quot;-1&quot; col=&quot;-1&quot;&gt;&lt;linesCount val=&quot;2&quot; /&gt;&lt;lineCharCount val=&quot;34&quot; /&gt;&lt;lineCharCount val=&quot;35&quot; 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682e97-fa3d-41c0-bb33-fa623e9e3ba3}&quot; /&gt;&lt;isInvalidForFieldText val=&quot;0&quot; /&gt;&lt;Image&gt;&lt;filename val=&quot;C:\Connect\content\7\1826467-1\input\breezo\data\asimages\{94682e97-fa3d-41c0-bb33-fa623e9e3ba3}.png&quot; /&gt;&lt;left val=&quot;564&quot; /&gt;&lt;top val=&quot;587&quot; /&gt;&lt;width val=&quot;328&quot; /&gt;&lt;height val=&quot;73&quot; /&gt;&lt;hasText val=&quot;1&quot; /&gt;&lt;/Image&gt;&lt;/ThreeDShapeInfo&gt;"/>
  <p:tag name="PRESENTER_SHAPETEXTINFO" val="&lt;ShapeTextInfo&gt;&lt;TableIndex row=&quot;-1&quot; col=&quot;-1&quot;&gt;&lt;linesCount val=&quot;1&quot; /&gt;&lt;lineCharCount val=&quot;81&quot; 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d0d102-ae61-41ea-943a-eb9689b74b90}&quot; /&gt;&lt;isInvalidForFieldText val=&quot;0&quot; /&gt;&lt;Image&gt;&lt;filename val=&quot;C:\Connect\content\7\1826467-1\input\breezo\data\asimages\{69d0d102-ae61-41ea-943a-eb9689b74b90}.png&quot; /&gt;&lt;left val=&quot;599&quot; /&gt;&lt;top val=&quot;269&quot; /&gt;&lt;width val=&quot;309&quot; /&gt;&lt;height val=&quot;30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ee68ada9-cdd9-49c4-9fd1-a4914a56d182}.png&quot; /&gt;&lt;left val=&quot;0&quot; /&gt;&lt;top val=&quot;0&quot; /&gt;&lt;width val=&quot;960&quot; /&gt;&lt;height val=&quot;720&quot; /&gt;&lt;hasText val=&quot;1&quot; /&gt;&lt;/Image&gt;&lt;/ThreeDShape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61a115a-770d-41fb-a670-c28280b7e22d}.png&quot; /&gt;&lt;left val=&quot;270&quot; /&gt;&lt;top val=&quot;59&quot; /&gt;&lt;width val=&quot;406&quot; /&gt;&lt;height val=&quot;71&quot; /&gt;&lt;hasText val=&quot;1&quot; /&gt;&lt;/Image&gt;&lt;/ThreeDShape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c17302-6513-44f6-87a0-4418879a9d69}&quot; /&gt;&lt;isInvalidForFieldText val=&quot;0&quot; /&gt;&lt;Image&gt;&lt;filename val=&quot;C:\Connect\content\7\1826467-1\input\breezo\data\asimages\{48c17302-6513-44f6-87a0-4418879a9d69}.png&quot; /&gt;&lt;left val=&quot;54&quot; /&gt;&lt;top val=&quot;169&quot; /&gt;&lt;width val=&quot;851&quot; /&gt;&lt;height val=&quot;412&quot; /&gt;&lt;hasText val=&quot;1&quot; /&gt;&lt;/Image&gt;&lt;/ThreeDShapeInfo&gt;"/>
  <p:tag name="PRESENTER_SHAPETEXTINFO" val="&lt;ShapeTextInfo&gt;&lt;TableIndex row=&quot;-1&quot; col=&quot;-1&quot;&gt;&lt;linesCount val=&quot;4&quot; /&gt;&lt;lineCharCount val=&quot;162&quot; /&gt;&lt;lineCharCount val=&quot;1&quot; /&gt;&lt;lineCharCount val=&quot;95&quot; /&gt;&lt;lineCharCount val=&quot;127&quot; 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0aac3ea5-d351-4a41-b12b-eced1b974178}.png&quot; /&gt;&lt;left val=&quot;0&quot; /&gt;&lt;top val=&quot;0&quot; /&gt;&lt;width val=&quot;960&quot; /&gt;&lt;height val=&quot;713&quot; /&gt;&lt;hasText val=&quot;1&quot; /&gt;&lt;/Image&gt;&lt;/ThreeDShape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9fbaec-7630-4e3a-a2d4-24f688f134db}&quot; /&gt;&lt;isInvalidForFieldText val=&quot;0&quot; /&gt;&lt;Image&gt;&lt;filename val=&quot;C:\Connect\content\7\1826467-1\input\breezo\data\asimages\{de9fbaec-7630-4e3a-a2d4-24f688f134db}.png&quot; /&gt;&lt;left val=&quot;551&quot; /&gt;&lt;top val=&quot;402&quot; /&gt;&lt;width val=&quot;391&quot; /&gt;&lt;height val=&quot;29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d925a09e-d624-4e53-8c65-0f38ecce4748}.png&quot; /&gt;&lt;left val=&quot;0&quot; /&gt;&lt;top val=&quot;0&quot; /&gt;&lt;width val=&quot;960&quot; /&gt;&lt;height val=&quot;720&quot; /&gt;&lt;hasText val=&quot;1&quot; 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984847-5380-4ead-85c7-a8d79d6d0c38}&quot; /&gt;&lt;isInvalidForFieldText val=&quot;0&quot; /&gt;&lt;Image&gt;&lt;filename val=&quot;C:\Connect\content\7\1826467-1\input\breezo\data\asimages\{bb984847-5380-4ead-85c7-a8d79d6d0c38}.png&quot; /&gt;&lt;left val=&quot;46&quot; /&gt;&lt;top val=&quot;78&quot; /&gt;&lt;width val=&quot;867&quot; /&gt;&lt;height val=&quot;229&quot; /&gt;&lt;hasText val=&quot;1&quot; /&gt;&lt;/Image&gt;&lt;/ThreeDShapeInfo&gt;"/>
  <p:tag name="PRESENTER_SHAPETEXTINFO" val="&lt;ShapeTextInfo&gt;&lt;TableIndex row=&quot;-1&quot; col=&quot;-1&quot;&gt;&lt;linesCount val=&quot;3&quot; /&gt;&lt;lineCharCount val=&quot;166&quot; /&gt;&lt;lineCharCount val=&quot;1&quot; /&gt;&lt;lineCharCount val=&quot;110&quot; 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893804e6-13fd-4f4c-9f8b-8f3822f330b3}.png&quot; /&gt;&lt;left val=&quot;247&quot; /&gt;&lt;top val=&quot;82&quot; /&gt;&lt;width val=&quot;441&quot; /&gt;&lt;height val=&quot;70&quot; /&gt;&lt;hasText val=&quot;1&quot; /&gt;&lt;/Image&gt;&lt;/ThreeDShape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220729-c33f-4f32-a627-add8d7b701e2}&quot; /&gt;&lt;isInvalidForFieldText val=&quot;0&quot; /&gt;&lt;Image&gt;&lt;filename val=&quot;C:\Connect\content\7\1826467-1\input\breezo\data\asimages\{c3220729-c33f-4f32-a627-add8d7b701e2}.png&quot; /&gt;&lt;left val=&quot;48&quot; /&gt;&lt;top val=&quot;163&quot; /&gt;&lt;width val=&quot;863&quot; /&gt;&lt;height val=&quot;493&quot; /&gt;&lt;hasText val=&quot;1&quot; /&gt;&lt;/Image&gt;&lt;/ThreeDShapeInfo&gt;"/>
  <p:tag name="PRESENTER_SHAPETEXTINFO" val="&lt;ShapeTextInfo&gt;&lt;TableIndex row=&quot;-1&quot; col=&quot;-1&quot;&gt;&lt;linesCount val=&quot;4&quot; /&gt;&lt;lineCharCount val=&quot;132&quot; /&gt;&lt;lineCharCount val=&quot;145&quot; /&gt;&lt;lineCharCount val=&quot;38&quot; /&gt;&lt;lineCharCount val=&quot;186&quot; 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05dbca-b20a-4912-a368-5fd69a91374c}&quot; /&gt;&lt;isInvalidForFieldText val=&quot;0&quot; /&gt;&lt;Image&gt;&lt;filename val=&quot;C:\Connect\content\7\1826467-1\input\breezo\data\asimages\{5d05dbca-b20a-4912-a368-5fd69a91374c}.png&quot; /&gt;&lt;left val=&quot;671&quot; /&gt;&lt;top val=&quot;407&quot; /&gt;&lt;width val=&quot;253&quot; /&gt;&lt;height val=&quot;27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f61fc010-a993-4cb2-be23-68a98043485e}.png&quot; /&gt;&lt;left val=&quot;143&quot; /&gt;&lt;top val=&quot;323&quot; /&gt;&lt;width val=&quot;627&quot; /&gt;&lt;height val=&quot;364&quot; /&gt;&lt;hasText val=&quot;1&quot; /&gt;&lt;/Image&gt;&lt;/ThreeDShape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ee47f0b7-30aa-4504-b2b9-14c7c95d5c01}.png&quot; /&gt;&lt;left val=&quot;0&quot; /&gt;&lt;top val=&quot;0&quot; /&gt;&lt;width val=&quot;960&quot; /&gt;&lt;height val=&quot;720&quot; /&gt;&lt;hasText val=&quot;1&quot; /&gt;&lt;/Image&gt;&lt;/ThreeDShape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3c8f21ea-b225-40a2-8cf8-4d0be4c8db4a}.png&quot; /&gt;&lt;left val=&quot;159&quot; /&gt;&lt;top val=&quot;76&quot; /&gt;&lt;width val=&quot;653&quot; /&gt;&lt;height val=&quot;80&quot; /&gt;&lt;hasText val=&quot;1&quot; /&gt;&lt;/Image&gt;&lt;/ThreeDShape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2d80c-b780-4d05-9eef-b4b676a4b899}&quot; /&gt;&lt;isInvalidForFieldText val=&quot;0&quot; /&gt;&lt;Image&gt;&lt;filename val=&quot;C:\Connect\content\7\1826467-1\input\breezo\data\asimages\{62a2d80c-b780-4d05-9eef-b4b676a4b899}.png&quot; /&gt;&lt;left val=&quot;36&quot; /&gt;&lt;top val=&quot;176&quot; /&gt;&lt;width val=&quot;919&quot; /&gt;&lt;height val=&quot;397&quot; /&gt;&lt;hasText val=&quot;1&quot; /&gt;&lt;/Image&gt;&lt;/ThreeDShapeInfo&gt;"/>
  <p:tag name="PRESENTER_SHAPETEXTINFO" val="&lt;ShapeTextInfo&gt;&lt;TableIndex row=&quot;-1&quot; col=&quot;-1&quot;&gt;&lt;linesCount val=&quot;5&quot; /&gt;&lt;lineCharCount val=&quot;94&quot; /&gt;&lt;lineCharCount val=&quot;57&quot; /&gt;&lt;lineCharCount val=&quot;102&quot; /&gt;&lt;lineCharCount val=&quot;64&quot; /&gt;&lt;lineCharCount val=&quot;102&quot; 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e6175793-71c5-4563-8585-bdbc8ce4f8b8}.png&quot; /&gt;&lt;left val=&quot;0&quot; /&gt;&lt;top val=&quot;0&quot; /&gt;&lt;width val=&quot;960&quot; /&gt;&lt;height val=&quot;720&quot; /&gt;&lt;hasText val=&quot;1&quot; /&gt;&lt;/Image&gt;&lt;/ThreeDShape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280fc4-1164-40b5-b662-bd8282106048}&quot; /&gt;&lt;isInvalidForFieldText val=&quot;0&quot; /&gt;&lt;Image&gt;&lt;filename val=&quot;C:\Connect\content\7\1826467-1\input\breezo\data\asimages\{3d280fc4-1164-40b5-b662-bd8282106048}.png&quot; /&gt;&lt;left val=&quot;30&quot; /&gt;&lt;top val=&quot;45&quot; /&gt;&lt;width val=&quot;341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81c346-5366-4aeb-8940-1c90ecff4f1f}&quot; /&gt;&lt;isInvalidForFieldText val=&quot;0&quot; /&gt;&lt;Image&gt;&lt;filename val=&quot;C:\Connect\content\7\1826467-1\input\breezo\data\asimages\{d081c346-5366-4aeb-8940-1c90ecff4f1f}.png&quot; /&gt;&lt;left val=&quot;31&quot; /&gt;&lt;top val=&quot;110&quot; /&gt;&lt;width val=&quot;785&quot; /&gt;&lt;height val=&quot;609&quot; /&gt;&lt;hasText val=&quot;1&quot; /&gt;&lt;/Image&gt;&lt;/ThreeDShapeInfo&gt;"/>
  <p:tag name="PRESENTER_SHAPETEXTINFO" val="&lt;ShapeTextInfo&gt;&lt;TableIndex row=&quot;-1&quot; col=&quot;-1&quot;&gt;&lt;linesCount val=&quot;5&quot; /&gt;&lt;lineCharCount val=&quot;37&quot; /&gt;&lt;lineCharCount val=&quot;29&quot; /&gt;&lt;lineCharCount val=&quot;105&quot; /&gt;&lt;lineCharCount val=&quot;187&quot; /&gt;&lt;lineCharCount val=&quot;291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0a9f237-f652-46ce-913e-38616b59da18}&quot; /&gt;&lt;isInvalidForFieldText val=&quot;0&quot; /&gt;&lt;Image&gt;&lt;filename val=&quot;C:\Connect\content\7\1826467-1\input\breezo\data\asimages\{80a9f237-f652-46ce-913e-38616b59da18}.png&quot; /&gt;&lt;left val=&quot;600&quot; /&gt;&lt;top val=&quot;44&quot; /&gt;&lt;width val=&quot;360&quot; /&gt;&lt;height val=&quot;33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43052b83-c777-475b-9275-e2f3f1725afc}.png&quot; /&gt;&lt;left val=&quot;0&quot; /&gt;&lt;top val=&quot;0&quot; /&gt;&lt;width val=&quot;960&quot; /&gt;&lt;height val=&quot;720&quot; /&gt;&lt;hasText val=&quot;1&quot; /&gt;&lt;/Image&gt;&lt;/ThreeDShape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3e1a41-7497-410a-9ff9-ea12e4df0e53}&quot; /&gt;&lt;isInvalidForFieldText val=&quot;0&quot; /&gt;&lt;Image&gt;&lt;filename val=&quot;C:\Connect\content\7\1826467-1\input\breezo\data\asimages\{ee3e1a41-7497-410a-9ff9-ea12e4df0e53}.png&quot; /&gt;&lt;left val=&quot;52&quot; /&gt;&lt;top val=&quot;82&quot; /&gt;&lt;width val=&quot;446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a607fd-27c2-471f-85e9-c9695237e3c2}&quot; /&gt;&lt;isInvalidForFieldText val=&quot;0&quot; /&gt;&lt;Image&gt;&lt;filename val=&quot;C:\Connect\content\7\1826467-1\input\breezo\data\asimages\{e7a607fd-27c2-471f-85e9-c9695237e3c2}.png&quot; /&gt;&lt;left val=&quot;54&quot; /&gt;&lt;top val=&quot;164&quot; /&gt;&lt;width val=&quot;817&quot; /&gt;&lt;height val=&quot;480&quot; /&gt;&lt;hasText val=&quot;1&quot; /&gt;&lt;/Image&gt;&lt;/ThreeDShapeInfo&gt;"/>
  <p:tag name="PRESENTER_SHAPETEXTINFO" val="&lt;ShapeTextInfo&gt;&lt;TableIndex row=&quot;-1&quot; col=&quot;-1&quot;&gt;&lt;linesCount val=&quot;3&quot; /&gt;&lt;lineCharCount val=&quot;148&quot; /&gt;&lt;lineCharCount val=&quot;163&quot; /&gt;&lt;lineCharCount val=&quot;120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4fe3294d-1655-4fd4-864d-66fe5164033a}.png&quot; /&gt;&lt;left val=&quot;0&quot; /&gt;&lt;top val=&quot;0&quot; /&gt;&lt;width val=&quot;960&quot; /&gt;&lt;height val=&quot;720&quot; /&gt;&lt;hasText val=&quot;1&quot; /&gt;&lt;/Image&gt;&lt;/ThreeDShape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6fe72723-0989-4547-ac6b-1616ca45a91b}.png&quot; /&gt;&lt;left val=&quot;178&quot; /&gt;&lt;top val=&quot;48&quot; /&gt;&lt;width val=&quot;596&quot; /&gt;&lt;height val=&quot;83&quot; /&gt;&lt;hasText val=&quot;1&quot; /&gt;&lt;/Image&gt;&lt;/ThreeDShape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45765d-ace5-4e9b-b9e1-c914164d7be4}&quot; /&gt;&lt;isInvalidForFieldText val=&quot;0&quot; /&gt;&lt;Image&gt;&lt;filename val=&quot;C:\Connect\content\7\1826467-1\input\breezo\data\asimages\{d345765d-ace5-4e9b-b9e1-c914164d7be4}.png&quot; /&gt;&lt;left val=&quot;54&quot; /&gt;&lt;top val=&quot;184&quot; /&gt;&lt;width val=&quot;826&quot; /&gt;&lt;height val=&quot;458&quot; /&gt;&lt;hasText val=&quot;1&quot; /&gt;&lt;/Image&gt;&lt;/ThreeDShapeInfo&gt;"/>
  <p:tag name="PRESENTER_SHAPETEXTINFO" val="&lt;ShapeTextInfo&gt;&lt;TableIndex row=&quot;-1&quot; col=&quot;-1&quot;&gt;&lt;linesCount val=&quot;8&quot; /&gt;&lt;lineCharCount val=&quot;29&quot; /&gt;&lt;lineCharCount val=&quot;36&quot; /&gt;&lt;lineCharCount val=&quot;27&quot; /&gt;&lt;lineCharCount val=&quot;28&quot; /&gt;&lt;lineCharCount val=&quot;58&quot; /&gt;&lt;lineCharCount val=&quot;67&quot; /&gt;&lt;lineCharCount val=&quot;104&quot; /&gt;&lt;lineCharCount val=&quot;151&quot; 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7ae672-1357-46a4-841e-6f16c582725b}&quot; /&gt;&lt;isInvalidForFieldText val=&quot;0&quot; /&gt;&lt;Image&gt;&lt;filename val=&quot;C:\Connect\content\7\1826467-1\input\breezo\data\asimages\{347ae672-1357-46a4-841e-6f16c582725b}.png&quot; /&gt;&lt;left val=&quot;544&quot; /&gt;&lt;top val=&quot;143&quot; /&gt;&lt;width val=&quot;395&quot; /&gt;&lt;height val=&quot;19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1795be2b-785e-4522-936b-817b56c06b6f}.png&quot; /&gt;&lt;left val=&quot;0&quot; /&gt;&lt;top val=&quot;0&quot; /&gt;&lt;width val=&quot;960&quot; /&gt;&lt;height val=&quot;720&quot; /&gt;&lt;hasText val=&quot;1&quot; /&gt;&lt;/Image&gt;&lt;/ThreeDShape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d59bd78e-f3be-45b4-a774-7b48ba8f6b9d}.png&quot; /&gt;&lt;left val=&quot;165&quot; /&gt;&lt;top val=&quot;76&quot; /&gt;&lt;width val=&quot;645&quot; /&gt;&lt;height val=&quot;79&quot; /&gt;&lt;hasText val=&quot;1&quot; /&gt;&lt;/Image&gt;&lt;/ThreeDShape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14f42e-b63b-4842-87d6-38541c748259}&quot; /&gt;&lt;isInvalidForFieldText val=&quot;0&quot; /&gt;&lt;Image&gt;&lt;filename val=&quot;C:\Connect\content\7\1826467-1\input\breezo\data\asimages\{a314f42e-b63b-4842-87d6-38541c748259}.png&quot; /&gt;&lt;left val=&quot;62&quot; /&gt;&lt;top val=&quot;192&quot; /&gt;&lt;width val=&quot;851&quot; /&gt;&lt;height val=&quot;456&quot; /&gt;&lt;hasText val=&quot;1&quot; /&gt;&lt;/Image&gt;&lt;/ThreeDShapeInfo&gt;"/>
  <p:tag name="PRESENTER_SHAPETEXTINFO" val="&lt;ShapeTextInfo&gt;&lt;TableIndex row=&quot;-1&quot; col=&quot;-1&quot;&gt;&lt;linesCount val=&quot;6&quot; /&gt;&lt;lineCharCount val=&quot;119&quot; /&gt;&lt;lineCharCount val=&quot;57&quot; /&gt;&lt;lineCharCount val=&quot;74&quot; /&gt;&lt;lineCharCount val=&quot;76&quot; /&gt;&lt;lineCharCount val=&quot;68&quot; /&gt;&lt;lineCharCount val=&quot;56&quot; /&gt;&lt;/TableIndex&gt;&lt;/ShapeText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e927b3-51a1-402a-98b3-1e1f93b7a010}&quot; /&gt;&lt;isInvalidForFieldText val=&quot;0&quot; /&gt;&lt;Image&gt;&lt;filename val=&quot;C:\Connect\content\7\1826467-1\input\breezo\data\asimages\{8ce927b3-51a1-402a-98b3-1e1f93b7a010}.png&quot; /&gt;&lt;left val=&quot;614&quot; /&gt;&lt;top val=&quot;269&quot; /&gt;&lt;width val=&quot;301&quot; /&gt;&lt;height val=&quot;27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28164e69-384a-4162-9adc-21debdb9d420}.png&quot; /&gt;&lt;left val=&quot;0&quot; /&gt;&lt;top val=&quot;0&quot; /&gt;&lt;width val=&quot;960&quot; /&gt;&lt;height val=&quot;720&quot; /&gt;&lt;hasText val=&quot;1&quot; /&gt;&lt;/Image&gt;&lt;/ThreeDShape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abb338-6002-4ae5-bb22-2d3702e99464}&quot; /&gt;&lt;isInvalidForFieldText val=&quot;0&quot; /&gt;&lt;Image&gt;&lt;filename val=&quot;C:\Connect\content\7\1826467-1\input\breezo\data\asimages\{c2abb338-6002-4ae5-bb22-2d3702e99464}.png&quot; /&gt;&lt;left val=&quot;42&quot; /&gt;&lt;top val=&quot;69&quot; /&gt;&lt;width val=&quot;843&quot; /&gt;&lt;height val=&quot;524&quot; /&gt;&lt;hasText val=&quot;1&quot; /&gt;&lt;/Image&gt;&lt;/ThreeDShapeInfo&gt;"/>
  <p:tag name="PRESENTER_SHAPETEXTINFO" val="&lt;ShapeTextInfo&gt;&lt;TableIndex row=&quot;-1&quot; col=&quot;-1&quot;&gt;&lt;linesCount val=&quot;6&quot; /&gt;&lt;lineCharCount val=&quot;110&quot; /&gt;&lt;lineCharCount val=&quot;1&quot; /&gt;&lt;lineCharCount val=&quot;69&quot; /&gt;&lt;lineCharCount val=&quot;69&quot; /&gt;&lt;lineCharCount val=&quot;80&quot; /&gt;&lt;lineCharCount val=&quot;81&quot; /&gt;&lt;/TableIndex&gt;&lt;/ShapeTextInfo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92f582-7036-45e5-b46e-9876fee791b1}&quot; /&gt;&lt;isInvalidForFieldText val=&quot;0&quot; /&gt;&lt;Image&gt;&lt;filename val=&quot;C:\Connect\content\7\1826467-1\input\breezo\data\asimages\{2792f582-7036-45e5-b46e-9876fee791b1}.jpg&quot; /&gt;&lt;left val=&quot;34&quot; /&gt;&lt;top val=&quot;31&quot; /&gt;&lt;width val=&quot;901&quot; /&gt;&lt;height val=&quot;689&quot; /&gt;&lt;hasText val=&quot;1&quot; 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dc3079e2-ea9c-4dec-b098-6485bb98ae6c}.png&quot; /&gt;&lt;left val=&quot;0&quot; /&gt;&lt;top val=&quot;7&quot; /&gt;&lt;width val=&quot;960&quot; /&gt;&lt;height val=&quot;713&quot; /&gt;&lt;hasText val=&quot;1&quot; 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e1bebe-b93d-4793-ba8e-8ccc722b11e1}&quot; /&gt;&lt;isInvalidForFieldText val=&quot;0&quot; /&gt;&lt;Image&gt;&lt;filename val=&quot;C:\Connect\content\7\1826467-1\input\breezo\data\asimages\{83e1bebe-b93d-4793-ba8e-8ccc722b11e1}.png&quot; /&gt;&lt;left val=&quot;68&quot; /&gt;&lt;top val=&quot;134&quot; /&gt;&lt;width val=&quot;840&quot; /&gt;&lt;height val=&quot;351&quot; /&gt;&lt;hasText val=&quot;1&quot; /&gt;&lt;/Image&gt;&lt;/ThreeDShapeInfo&gt;"/>
  <p:tag name="PRESENTER_SHAPETEXTINFO" val="&lt;ShapeTextInfo&gt;&lt;TableIndex row=&quot;-1&quot; col=&quot;-1&quot;&gt;&lt;linesCount val=&quot;1&quot; /&gt;&lt;lineCharCount val=&quot;290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443d9de9-6809-41ae-8039-608489e9e266}.png&quot; /&gt;&lt;left val=&quot;0&quot; /&gt;&lt;top val=&quot;0&quot; /&gt;&lt;width val=&quot;960&quot; /&gt;&lt;height val=&quot;720&quot; /&gt;&lt;hasText val=&quot;1&quot; 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9403e924-c5c6-4ae9-a28d-bd0fd59bb3ff}.png&quot; /&gt;&lt;left val=&quot;278&quot; /&gt;&lt;top val=&quot;56&quot; /&gt;&lt;width val=&quot;401&quot; /&gt;&lt;height val=&quot;72&quot; /&gt;&lt;hasText val=&quot;1&quot; 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c8bd046-449b-40ec-a13a-5de1f1ac94e4}&quot; /&gt;&lt;isInvalidForFieldText val=&quot;0&quot; /&gt;&lt;Image&gt;&lt;filename val=&quot;C:\Connect\content\7\1826467-1\input\breezo\data\asimages\{6c8bd046-449b-40ec-a13a-5de1f1ac94e4}.png&quot; /&gt;&lt;left val=&quot;46&quot; /&gt;&lt;top val=&quot;169&quot; /&gt;&lt;width val=&quot;801&quot; /&gt;&lt;height val=&quot;502&quot; /&gt;&lt;hasText val=&quot;1&quot; /&gt;&lt;/Image&gt;&lt;/ThreeDShapeInfo&gt;"/>
  <p:tag name="PRESENTER_SHAPETEXTINFO" val="&lt;ShapeTextInfo&gt;&lt;TableIndex row=&quot;-1&quot; col=&quot;-1&quot;&gt;&lt;linesCount val=&quot;9&quot; /&gt;&lt;lineCharCount val=&quot;14&quot; /&gt;&lt;lineCharCount val=&quot;109&quot; /&gt;&lt;lineCharCount val=&quot;82&quot; /&gt;&lt;lineCharCount val=&quot;54&quot; /&gt;&lt;lineCharCount val=&quot;1&quot; /&gt;&lt;lineCharCount val=&quot;15&quot; /&gt;&lt;lineCharCount val=&quot;84&quot; /&gt;&lt;lineCharCount val=&quot;38&quot; /&gt;&lt;lineCharCount val=&quot;98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30c20a-0096-431f-a191-feaa3ecf0ddc}&quot; /&gt;&lt;isInvalidForFieldText val=&quot;0&quot; /&gt;&lt;Image&gt;&lt;filename val=&quot;C:\Connect\content\7\1826467-1\input\breezo\data\asimages\{8330c20a-0096-431f-a191-feaa3ecf0ddc}.png&quot; /&gt;&lt;left val=&quot;809&quot; /&gt;&lt;top val=&quot;67&quot; /&gt;&lt;width val=&quot;137&quot; /&gt;&lt;height val=&quot;136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63f897-8283-4a9b-9ed5-b6ac487706b7}&quot; /&gt;&lt;isInvalidForFieldText val=&quot;0&quot; /&gt;&lt;Image&gt;&lt;filename val=&quot;C:\Connect\content\7\1826467-1\input\breezo\data\asimages\{d563f897-8283-4a9b-9ed5-b6ac487706b7}.png&quot; /&gt;&lt;left val=&quot;779&quot; /&gt;&lt;top val=&quot;376&quot; /&gt;&lt;width val=&quot;165&quot; /&gt;&lt;height val=&quot;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8149cbd7-e103-4328-8be4-2112c3f5f7d3}.png&quot; /&gt;&lt;left val=&quot;0&quot; /&gt;&lt;top val=&quot;0&quot; /&gt;&lt;width val=&quot;960&quot; /&gt;&lt;height val=&quot;720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4eb64a73-c55c-4740-b978-c4b77edd5473}.png&quot; /&gt;&lt;left val=&quot;59&quot; /&gt;&lt;top val=&quot;68&quot; /&gt;&lt;width val=&quot;219&quot; /&gt;&lt;height val=&quot;54&quot; /&gt;&lt;hasText val=&quot;1&quot; 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9cadbe05-a742-47f8-9a7a-7cf1473a76de}.png&quot; /&gt;&lt;left val=&quot;330&quot; /&gt;&lt;top val=&quot;68&quot; /&gt;&lt;width val=&quot;541&quot; /&gt;&lt;height val=&quot;68&quot; /&gt;&lt;hasText val=&quot;1&quot; 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7c92bab4-5543-4809-90af-956552cfc68a}.png&quot; /&gt;&lt;left val=&quot;73&quot; /&gt;&lt;top val=&quot;186&quot; /&gt;&lt;width val=&quot;207&quot; /&gt;&lt;height val=&quot;64&quot; /&gt;&lt;hasText val=&quot;1&quot; 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e1b639-9325-40e8-a8a2-b7469722c994}&quot; /&gt;&lt;isInvalidForFieldText val=&quot;0&quot; /&gt;&lt;Image&gt;&lt;filename val=&quot;C:\Connect\content\7\1826467-1\input\breezo\data\asimages\{58e1b639-9325-40e8-a8a2-b7469722c994}.png&quot; /&gt;&lt;left val=&quot;120&quot; /&gt;&lt;top val=&quot;208&quot; /&gt;&lt;width val=&quot;43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e5e1f8-ab05-417d-818b-bf3f4a3cd773}&quot; /&gt;&lt;isInvalidForFieldText val=&quot;0&quot; /&gt;&lt;Image&gt;&lt;filename val=&quot;C:\Connect\content\7\1826467-1\input\breezo\data\asimages\{bce5e1f8-ab05-417d-818b-bf3f4a3cd773}.png&quot; /&gt;&lt;left val=&quot;309&quot; /&gt;&lt;top val=&quot;174&quot; /&gt;&lt;width val=&quot;575&quot; /&gt;&lt;height val=&quot;111&quot; /&gt;&lt;hasText val=&quot;1&quot; /&gt;&lt;/Image&gt;&lt;/ThreeDShapeInfo&gt;"/>
  <p:tag name="PRESENTER_SHAPETEXTINFO" val="&lt;ShapeTextInfo&gt;&lt;TableIndex row=&quot;-1&quot; col=&quot;-1&quot;&gt;&lt;linesCount val=&quot;3&quot; /&gt;&lt;lineCharCount val=&quot;40&quot; /&gt;&lt;lineCharCount val=&quot;45&quot; /&gt;&lt;lineCharCount val=&quot;91&quot; 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a1c3e686-6f93-41b0-9146-b760e9d43838}.png&quot; /&gt;&lt;left val=&quot;73&quot; /&gt;&lt;top val=&quot;320&quot; /&gt;&lt;width val=&quot;207&quot; /&gt;&lt;height val=&quot;65&quot; /&gt;&lt;hasText val=&quot;1&quot; 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8a1ae0-f80c-4c6f-b30f-ed2058aa2622}&quot; /&gt;&lt;isInvalidForFieldText val=&quot;0&quot; /&gt;&lt;Image&gt;&lt;filename val=&quot;C:\Connect\content\7\1826467-1\input\breezo\data\asimages\{688a1ae0-f80c-4c6f-b30f-ed2058aa2622}.png&quot; /&gt;&lt;left val=&quot;120&quot; /&gt;&lt;top val=&quot;343&quot; /&gt;&lt;width val=&quot;45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78340a-4b07-43e8-b98c-f8c7213d85fd}&quot; /&gt;&lt;isInvalidForFieldText val=&quot;0&quot; /&gt;&lt;Image&gt;&lt;filename val=&quot;C:\Connect\content\7\1826467-1\input\breezo\data\asimages\{4278340a-4b07-43e8-b98c-f8c7213d85fd}.png&quot; /&gt;&lt;left val=&quot;301&quot; /&gt;&lt;top val=&quot;310&quot; /&gt;&lt;width val=&quot;623&quot; /&gt;&lt;height val=&quot;77&quot; /&gt;&lt;hasText val=&quot;1&quot; /&gt;&lt;/Image&gt;&lt;/ThreeDShapeInfo&gt;"/>
  <p:tag name="PRESENTER_SHAPETEXTINFO" val="&lt;ShapeTextInfo&gt;&lt;TableIndex row=&quot;-1&quot; col=&quot;-1&quot;&gt;&lt;linesCount val=&quot;1&quot; /&gt;&lt;lineCharCount val=&quot;122&quot; 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5368146e-a82f-42f2-a1e8-a798e14a0e43}.png&quot; /&gt;&lt;left val=&quot;73&quot; /&gt;&lt;top val=&quot;440&quot; /&gt;&lt;width val=&quot;207&quot; /&gt;&lt;height val=&quot;72&quot; /&gt;&lt;hasText val=&quot;1&quot; 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6f6c4c-ab8a-4cc0-bf39-2c77e837b25d}&quot; /&gt;&lt;isInvalidForFieldText val=&quot;0&quot; /&gt;&lt;Image&gt;&lt;filename val=&quot;C:\Connect\content\7\1826467-1\input\breezo\data\asimages\{016f6c4c-ab8a-4cc0-bf39-2c77e837b25d}.png&quot; /&gt;&lt;left val=&quot;119&quot; /&gt;&lt;top val=&quot;466&quot; /&gt;&lt;width val=&quot;45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C:\Connect\content\7\1826467-1\input\breezo\data\asimages\{0c7d1c64-fb9d-4b25-b68d-620c902e8554}.png&quot; /&gt;&lt;left val=&quot;73&quot; /&gt;&lt;top val=&quot;575&quot; /&gt;&lt;width val=&quot;199&quot; /&gt;&lt;height val=&quot;73&quot; /&gt;&lt;hasText val=&quot;1&quot; 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b94b6f8-6087-4276-92a1-8782525916a2}&quot; /&gt;&lt;isInvalidForFieldText val=&quot;0&quot; /&gt;&lt;Image&gt;&lt;filename val=&quot;C:\Connect\content\7\1826467-1\input\breezo\data\asimages\{3b94b6f8-6087-4276-92a1-8782525916a2}.png&quot; /&gt;&lt;left val=&quot;116&quot; /&gt;&lt;top val=&quot;602&quot; /&gt;&lt;width val=&quot;46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3925dd-8bf5-4b3a-a9fe-619afef5a67d}&quot; /&gt;&lt;isInvalidForFieldText val=&quot;0&quot; /&gt;&lt;Image&gt;&lt;filename val=&quot;C:\Connect\content\7\1826467-1\input\breezo\data\asimages\{ad3925dd-8bf5-4b3a-a9fe-619afef5a67d}.png&quot; /&gt;&lt;left val=&quot;301&quot; /&gt;&lt;top val=&quot;414&quot; /&gt;&lt;width val=&quot;617&quot; /&gt;&lt;height val=&quot;241&quot; /&gt;&lt;hasText val=&quot;1&quot; /&gt;&lt;/Image&gt;&lt;/ThreeDShapeInfo&gt;"/>
  <p:tag name="PRESENTER_SHAPETEXTINFO" val="&lt;ShapeTextInfo&gt;&lt;TableIndex row=&quot;-1&quot; col=&quot;-1&quot;&gt;&lt;linesCount val=&quot;4&quot; /&gt;&lt;lineCharCount val=&quot;143&quot; /&gt;&lt;lineCharCount val=&quot;49&quot; /&gt;&lt;lineCharCount val=&quot;1&quot; /&gt;&lt;lineCharCount val=&quot;140&quot; 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2083</Words>
  <Application>Microsoft Office PowerPoint</Application>
  <PresentationFormat>On-screen Show (4:3)</PresentationFormat>
  <Paragraphs>149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Pioglitazone was withdrawn as it caused cadiotoxicity.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Lethal dose (LD50)</vt:lpstr>
      <vt:lpstr>Fixed-dose procedure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Amuzesh.Modavem</dc:creator>
  <cp:lastModifiedBy>Amuzesh.Modavem</cp:lastModifiedBy>
  <cp:revision>19</cp:revision>
  <dcterms:created xsi:type="dcterms:W3CDTF">2021-01-04T08:10:09Z</dcterms:created>
  <dcterms:modified xsi:type="dcterms:W3CDTF">2022-07-26T18:26:55Z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2021-01-04T00:00:00Z</vt:filetime>
  </property>
</Properties>
</file>